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sldIdLst>
    <p:sldId id="256" r:id="rId5"/>
    <p:sldId id="282" r:id="rId6"/>
    <p:sldId id="283" r:id="rId7"/>
    <p:sldId id="281" r:id="rId8"/>
    <p:sldId id="272" r:id="rId9"/>
    <p:sldId id="261" r:id="rId10"/>
    <p:sldId id="262" r:id="rId11"/>
    <p:sldId id="266" r:id="rId12"/>
    <p:sldId id="279" r:id="rId13"/>
    <p:sldId id="280" r:id="rId14"/>
    <p:sldId id="25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3296"/>
    <a:srgbClr val="0033C4"/>
    <a:srgbClr val="6C1A00"/>
    <a:srgbClr val="FF2549"/>
    <a:srgbClr val="1D3A00"/>
    <a:srgbClr val="007033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E8255-E4C3-4BA8-B916-CF117A269CBA}" v="24" dt="2025-09-19T06:23:01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586" autoAdjust="0"/>
  </p:normalViewPr>
  <p:slideViewPr>
    <p:cSldViewPr>
      <p:cViewPr varScale="1">
        <p:scale>
          <a:sx n="122" d="100"/>
          <a:sy n="122" d="100"/>
        </p:scale>
        <p:origin x="1290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64FC0-75E5-43F4-9590-F1B5C3064E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47BEAA-4C88-4F03-9F3F-DE4E61418106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poradce pro SP PPP</a:t>
          </a:r>
          <a:endParaRPr lang="en-US" noProof="0" dirty="0"/>
        </a:p>
      </dgm:t>
    </dgm:pt>
    <dgm:pt modelId="{CBF9EDBE-ACD1-4D1A-9D38-A5C4137656C1}" type="par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728E7353-2845-4777-9EF6-11332AEC7142}" type="sib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DCD182E3-0CDE-4A6A-A226-42F555102AC1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Studie proveditelnosti PPP projektu</a:t>
          </a:r>
          <a:endParaRPr lang="en-US" noProof="0" dirty="0"/>
        </a:p>
      </dgm:t>
    </dgm:pt>
    <dgm:pt modelId="{E037C475-5E13-4153-9E62-FEFE115D3991}" type="par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3C41B610-3E8C-489E-8BD2-CB07C35C4C63}" type="sib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748BBDF3-3DA2-4FE9-AE52-08A95C4B7EA5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transakčního poradce</a:t>
          </a:r>
          <a:endParaRPr lang="en-US" noProof="0" dirty="0"/>
        </a:p>
      </dgm:t>
    </dgm:pt>
    <dgm:pt modelId="{88420062-EF61-4B6C-B9CB-69E15D237990}" type="par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1A0642A-8030-4DAE-AF90-9891C4CABD15}" type="sib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5379BEB-A39C-45E1-A6B6-F14C21AB831D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67CE9DF-DB29-4774-B931-CB7D9ABF88FE}" type="par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214E740B-47A6-4551-BE19-0C0064159EBF}" type="sib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C92A7D5C-FF49-42A9-881E-DAFC416349B0}">
      <dgm:prSet/>
      <dgm:spPr>
        <a:solidFill>
          <a:srgbClr val="0033C4"/>
        </a:solidFill>
      </dgm:spPr>
      <dgm:t>
        <a:bodyPr/>
        <a:lstStyle/>
        <a:p>
          <a:r>
            <a:rPr lang="cs-CZ" noProof="0"/>
            <a:t>Výběrové řízení na koncesionáře</a:t>
          </a:r>
          <a:endParaRPr lang="en-US" noProof="0" dirty="0"/>
        </a:p>
      </dgm:t>
    </dgm:pt>
    <dgm:pt modelId="{789B7AAC-A6BF-4ACC-A96A-0F50C147CDC6}" type="par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5E0EEBDB-647E-4A07-830A-FB1AE06AC666}" type="sib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4AE2D7DF-3359-4A3A-8ED6-2F7F40174294}">
      <dgm:prSet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Výstavba</a:t>
          </a:r>
          <a:endParaRPr lang="en-US" noProof="0" dirty="0"/>
        </a:p>
      </dgm:t>
    </dgm:pt>
    <dgm:pt modelId="{F7A3AF45-F1E6-4AB2-AC3F-0616DE8962FC}" type="par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9A6A0D59-1DEA-49CC-916F-886416BF9AD3}" type="sib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6B0B0878-7132-4393-BBF3-F02B84DAB84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noProof="0" dirty="0"/>
            <a:t>Provoz</a:t>
          </a:r>
          <a:endParaRPr lang="en-US" noProof="0" dirty="0"/>
        </a:p>
      </dgm:t>
    </dgm:pt>
    <dgm:pt modelId="{B2FF3FC9-5857-4F25-9F0E-3A87BDB43146}" type="par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69A1371B-1970-4FE7-BF8A-7C45EB1185FD}" type="sib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704CF073-02C8-46B7-9C01-63086FDCCE7F}" type="pres">
      <dgm:prSet presAssocID="{FAE64FC0-75E5-43F4-9590-F1B5C3064E7D}" presName="Name0" presStyleCnt="0">
        <dgm:presLayoutVars>
          <dgm:dir/>
          <dgm:animLvl val="lvl"/>
          <dgm:resizeHandles val="exact"/>
        </dgm:presLayoutVars>
      </dgm:prSet>
      <dgm:spPr/>
    </dgm:pt>
    <dgm:pt modelId="{456923EB-01A9-4919-9C9F-B13522BB7980}" type="pres">
      <dgm:prSet presAssocID="{EE47BEAA-4C88-4F03-9F3F-DE4E6141810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415BADA-157D-42AD-A955-2D1C83252AE9}" type="pres">
      <dgm:prSet presAssocID="{728E7353-2845-4777-9EF6-11332AEC7142}" presName="parTxOnlySpace" presStyleCnt="0"/>
      <dgm:spPr/>
    </dgm:pt>
    <dgm:pt modelId="{F78899C8-0BAC-41DA-81FD-DFCBE0357E4A}" type="pres">
      <dgm:prSet presAssocID="{DCD182E3-0CDE-4A6A-A226-42F555102AC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B1D8B38-DF6B-452B-8723-C0A37CB07A69}" type="pres">
      <dgm:prSet presAssocID="{3C41B610-3E8C-489E-8BD2-CB07C35C4C63}" presName="parTxOnlySpace" presStyleCnt="0"/>
      <dgm:spPr/>
    </dgm:pt>
    <dgm:pt modelId="{848765BC-40F2-4785-9A71-63E2D1DD3680}" type="pres">
      <dgm:prSet presAssocID="{748BBDF3-3DA2-4FE9-AE52-08A95C4B7EA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AEFFCD4-87AC-4D10-AB28-CAAA68A9FC56}" type="pres">
      <dgm:prSet presAssocID="{31A0642A-8030-4DAE-AF90-9891C4CABD15}" presName="parTxOnlySpace" presStyleCnt="0"/>
      <dgm:spPr/>
    </dgm:pt>
    <dgm:pt modelId="{F140F583-6202-484F-870A-7A4E19080439}" type="pres">
      <dgm:prSet presAssocID="{35379BEB-A39C-45E1-A6B6-F14C21AB831D}" presName="parTxOnly" presStyleLbl="node1" presStyleIdx="3" presStyleCnt="7">
        <dgm:presLayoutVars>
          <dgm:chMax val="0"/>
          <dgm:chPref val="0"/>
          <dgm:bulletEnabled val="1"/>
        </dgm:presLayoutVars>
      </dgm:prSet>
      <dgm:spPr>
        <a:xfrm>
          <a:off x="3523142" y="200022"/>
          <a:ext cx="1304867" cy="521947"/>
        </a:xfrm>
        <a:prstGeom prst="chevron">
          <a:avLst/>
        </a:prstGeom>
      </dgm:spPr>
    </dgm:pt>
    <dgm:pt modelId="{BE0EC003-5F4F-4C1A-9FE1-43AD1175E746}" type="pres">
      <dgm:prSet presAssocID="{214E740B-47A6-4551-BE19-0C0064159EBF}" presName="parTxOnlySpace" presStyleCnt="0"/>
      <dgm:spPr/>
    </dgm:pt>
    <dgm:pt modelId="{465A0300-EF01-423C-B40C-C7F1C28F5C55}" type="pres">
      <dgm:prSet presAssocID="{C92A7D5C-FF49-42A9-881E-DAFC416349B0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78495B21-8F37-42C2-A1AA-53F8677C6FEB}" type="pres">
      <dgm:prSet presAssocID="{5E0EEBDB-647E-4A07-830A-FB1AE06AC666}" presName="parTxOnlySpace" presStyleCnt="0"/>
      <dgm:spPr/>
    </dgm:pt>
    <dgm:pt modelId="{CAE9B05C-AC0B-4F3D-9836-4944C814D76F}" type="pres">
      <dgm:prSet presAssocID="{4AE2D7DF-3359-4A3A-8ED6-2F7F4017429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D4F2AFE-2FBA-4808-9A6E-95481E556718}" type="pres">
      <dgm:prSet presAssocID="{9A6A0D59-1DEA-49CC-916F-886416BF9AD3}" presName="parTxOnlySpace" presStyleCnt="0"/>
      <dgm:spPr/>
    </dgm:pt>
    <dgm:pt modelId="{50D175DA-5220-4600-ADD5-C29B71BE2E5F}" type="pres">
      <dgm:prSet presAssocID="{6B0B0878-7132-4393-BBF3-F02B84DAB84A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7C0EE0A-EA7C-4E6B-BC0F-5C8C5C32A302}" type="presOf" srcId="{4AE2D7DF-3359-4A3A-8ED6-2F7F40174294}" destId="{CAE9B05C-AC0B-4F3D-9836-4944C814D76F}" srcOrd="0" destOrd="0" presId="urn:microsoft.com/office/officeart/2005/8/layout/chevron1"/>
    <dgm:cxn modelId="{9233FC26-37DE-4BAD-A49E-1A7844CDB9C2}" type="presOf" srcId="{C92A7D5C-FF49-42A9-881E-DAFC416349B0}" destId="{465A0300-EF01-423C-B40C-C7F1C28F5C55}" srcOrd="0" destOrd="0" presId="urn:microsoft.com/office/officeart/2005/8/layout/chevron1"/>
    <dgm:cxn modelId="{A1981E3E-A4CB-4589-8A5E-E8D6729C3F79}" srcId="{FAE64FC0-75E5-43F4-9590-F1B5C3064E7D}" destId="{6B0B0878-7132-4393-BBF3-F02B84DAB84A}" srcOrd="6" destOrd="0" parTransId="{B2FF3FC9-5857-4F25-9F0E-3A87BDB43146}" sibTransId="{69A1371B-1970-4FE7-BF8A-7C45EB1185FD}"/>
    <dgm:cxn modelId="{487DA96C-F1C7-4B39-B588-C97ECA25C035}" srcId="{FAE64FC0-75E5-43F4-9590-F1B5C3064E7D}" destId="{35379BEB-A39C-45E1-A6B6-F14C21AB831D}" srcOrd="3" destOrd="0" parTransId="{567CE9DF-DB29-4774-B931-CB7D9ABF88FE}" sibTransId="{214E740B-47A6-4551-BE19-0C0064159EBF}"/>
    <dgm:cxn modelId="{8BBDD875-8092-46D3-9A99-BB66ADA95C49}" type="presOf" srcId="{6B0B0878-7132-4393-BBF3-F02B84DAB84A}" destId="{50D175DA-5220-4600-ADD5-C29B71BE2E5F}" srcOrd="0" destOrd="0" presId="urn:microsoft.com/office/officeart/2005/8/layout/chevron1"/>
    <dgm:cxn modelId="{3FD39B7E-DA92-4099-89BC-5F362286E7FF}" srcId="{FAE64FC0-75E5-43F4-9590-F1B5C3064E7D}" destId="{C92A7D5C-FF49-42A9-881E-DAFC416349B0}" srcOrd="4" destOrd="0" parTransId="{789B7AAC-A6BF-4ACC-A96A-0F50C147CDC6}" sibTransId="{5E0EEBDB-647E-4A07-830A-FB1AE06AC666}"/>
    <dgm:cxn modelId="{5243ED97-EA4B-48A2-922A-65DCFD120B43}" srcId="{FAE64FC0-75E5-43F4-9590-F1B5C3064E7D}" destId="{EE47BEAA-4C88-4F03-9F3F-DE4E61418106}" srcOrd="0" destOrd="0" parTransId="{CBF9EDBE-ACD1-4D1A-9D38-A5C4137656C1}" sibTransId="{728E7353-2845-4777-9EF6-11332AEC7142}"/>
    <dgm:cxn modelId="{FEDAC5A7-90D8-4D1E-8977-A36FDE819A5A}" type="presOf" srcId="{748BBDF3-3DA2-4FE9-AE52-08A95C4B7EA5}" destId="{848765BC-40F2-4785-9A71-63E2D1DD3680}" srcOrd="0" destOrd="0" presId="urn:microsoft.com/office/officeart/2005/8/layout/chevron1"/>
    <dgm:cxn modelId="{F906B4C1-A35D-40FC-AD84-693CB8E45E95}" srcId="{FAE64FC0-75E5-43F4-9590-F1B5C3064E7D}" destId="{4AE2D7DF-3359-4A3A-8ED6-2F7F40174294}" srcOrd="5" destOrd="0" parTransId="{F7A3AF45-F1E6-4AB2-AC3F-0616DE8962FC}" sibTransId="{9A6A0D59-1DEA-49CC-916F-886416BF9AD3}"/>
    <dgm:cxn modelId="{75301BC6-DBDC-4914-96A6-5394C46EFE2B}" type="presOf" srcId="{35379BEB-A39C-45E1-A6B6-F14C21AB831D}" destId="{F140F583-6202-484F-870A-7A4E19080439}" srcOrd="0" destOrd="0" presId="urn:microsoft.com/office/officeart/2005/8/layout/chevron1"/>
    <dgm:cxn modelId="{75A394C8-DDE7-46B7-A60A-6644F54CC350}" type="presOf" srcId="{FAE64FC0-75E5-43F4-9590-F1B5C3064E7D}" destId="{704CF073-02C8-46B7-9C01-63086FDCCE7F}" srcOrd="0" destOrd="0" presId="urn:microsoft.com/office/officeart/2005/8/layout/chevron1"/>
    <dgm:cxn modelId="{04653BCF-26AC-4106-A20E-B09B06533BFC}" srcId="{FAE64FC0-75E5-43F4-9590-F1B5C3064E7D}" destId="{748BBDF3-3DA2-4FE9-AE52-08A95C4B7EA5}" srcOrd="2" destOrd="0" parTransId="{88420062-EF61-4B6C-B9CB-69E15D237990}" sibTransId="{31A0642A-8030-4DAE-AF90-9891C4CABD15}"/>
    <dgm:cxn modelId="{1E9E3BDE-E18A-442E-9817-AB3E1030761E}" srcId="{FAE64FC0-75E5-43F4-9590-F1B5C3064E7D}" destId="{DCD182E3-0CDE-4A6A-A226-42F555102AC1}" srcOrd="1" destOrd="0" parTransId="{E037C475-5E13-4153-9E62-FEFE115D3991}" sibTransId="{3C41B610-3E8C-489E-8BD2-CB07C35C4C63}"/>
    <dgm:cxn modelId="{B068DEE0-3B18-4096-8961-5F3385034968}" type="presOf" srcId="{DCD182E3-0CDE-4A6A-A226-42F555102AC1}" destId="{F78899C8-0BAC-41DA-81FD-DFCBE0357E4A}" srcOrd="0" destOrd="0" presId="urn:microsoft.com/office/officeart/2005/8/layout/chevron1"/>
    <dgm:cxn modelId="{C53BA9F6-3987-46CD-A1C3-0E00E94ECAF6}" type="presOf" srcId="{EE47BEAA-4C88-4F03-9F3F-DE4E61418106}" destId="{456923EB-01A9-4919-9C9F-B13522BB7980}" srcOrd="0" destOrd="0" presId="urn:microsoft.com/office/officeart/2005/8/layout/chevron1"/>
    <dgm:cxn modelId="{A4118394-802E-463D-8D14-686775F9046C}" type="presParOf" srcId="{704CF073-02C8-46B7-9C01-63086FDCCE7F}" destId="{456923EB-01A9-4919-9C9F-B13522BB7980}" srcOrd="0" destOrd="0" presId="urn:microsoft.com/office/officeart/2005/8/layout/chevron1"/>
    <dgm:cxn modelId="{D9C0D91E-9454-48A3-8009-2850FCD03019}" type="presParOf" srcId="{704CF073-02C8-46B7-9C01-63086FDCCE7F}" destId="{4415BADA-157D-42AD-A955-2D1C83252AE9}" srcOrd="1" destOrd="0" presId="urn:microsoft.com/office/officeart/2005/8/layout/chevron1"/>
    <dgm:cxn modelId="{620F8948-113C-4AC1-BDAC-0D53782F32F7}" type="presParOf" srcId="{704CF073-02C8-46B7-9C01-63086FDCCE7F}" destId="{F78899C8-0BAC-41DA-81FD-DFCBE0357E4A}" srcOrd="2" destOrd="0" presId="urn:microsoft.com/office/officeart/2005/8/layout/chevron1"/>
    <dgm:cxn modelId="{C93C8E26-D9D4-457B-9C24-7B09DF47B6E1}" type="presParOf" srcId="{704CF073-02C8-46B7-9C01-63086FDCCE7F}" destId="{8B1D8B38-DF6B-452B-8723-C0A37CB07A69}" srcOrd="3" destOrd="0" presId="urn:microsoft.com/office/officeart/2005/8/layout/chevron1"/>
    <dgm:cxn modelId="{3F5501FA-F2E9-46DB-ABF1-4140E6EAA00F}" type="presParOf" srcId="{704CF073-02C8-46B7-9C01-63086FDCCE7F}" destId="{848765BC-40F2-4785-9A71-63E2D1DD3680}" srcOrd="4" destOrd="0" presId="urn:microsoft.com/office/officeart/2005/8/layout/chevron1"/>
    <dgm:cxn modelId="{E987AAED-EBBD-43CE-B72E-2BBFC0FF719D}" type="presParOf" srcId="{704CF073-02C8-46B7-9C01-63086FDCCE7F}" destId="{1AEFFCD4-87AC-4D10-AB28-CAAA68A9FC56}" srcOrd="5" destOrd="0" presId="urn:microsoft.com/office/officeart/2005/8/layout/chevron1"/>
    <dgm:cxn modelId="{8A1FA0EC-8683-40A4-88D6-71F980896384}" type="presParOf" srcId="{704CF073-02C8-46B7-9C01-63086FDCCE7F}" destId="{F140F583-6202-484F-870A-7A4E19080439}" srcOrd="6" destOrd="0" presId="urn:microsoft.com/office/officeart/2005/8/layout/chevron1"/>
    <dgm:cxn modelId="{82B7C002-7CA0-435F-BB49-BCFB82DC3C36}" type="presParOf" srcId="{704CF073-02C8-46B7-9C01-63086FDCCE7F}" destId="{BE0EC003-5F4F-4C1A-9FE1-43AD1175E746}" srcOrd="7" destOrd="0" presId="urn:microsoft.com/office/officeart/2005/8/layout/chevron1"/>
    <dgm:cxn modelId="{FC548694-99F4-4E1D-891E-B86B0E6E4290}" type="presParOf" srcId="{704CF073-02C8-46B7-9C01-63086FDCCE7F}" destId="{465A0300-EF01-423C-B40C-C7F1C28F5C55}" srcOrd="8" destOrd="0" presId="urn:microsoft.com/office/officeart/2005/8/layout/chevron1"/>
    <dgm:cxn modelId="{E2CCCA8D-7CBD-4EB9-902B-AE98CCB65D96}" type="presParOf" srcId="{704CF073-02C8-46B7-9C01-63086FDCCE7F}" destId="{78495B21-8F37-42C2-A1AA-53F8677C6FEB}" srcOrd="9" destOrd="0" presId="urn:microsoft.com/office/officeart/2005/8/layout/chevron1"/>
    <dgm:cxn modelId="{97BC1E28-6DEB-44DA-AFD7-1039FB980168}" type="presParOf" srcId="{704CF073-02C8-46B7-9C01-63086FDCCE7F}" destId="{CAE9B05C-AC0B-4F3D-9836-4944C814D76F}" srcOrd="10" destOrd="0" presId="urn:microsoft.com/office/officeart/2005/8/layout/chevron1"/>
    <dgm:cxn modelId="{B0439296-D9D7-47DA-B55F-7B712A6A38E4}" type="presParOf" srcId="{704CF073-02C8-46B7-9C01-63086FDCCE7F}" destId="{AD4F2AFE-2FBA-4808-9A6E-95481E556718}" srcOrd="11" destOrd="0" presId="urn:microsoft.com/office/officeart/2005/8/layout/chevron1"/>
    <dgm:cxn modelId="{CDF30AFE-16BE-476E-B996-99CCB4790594}" type="presParOf" srcId="{704CF073-02C8-46B7-9C01-63086FDCCE7F}" destId="{50D175DA-5220-4600-ADD5-C29B71BE2E5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64FC0-75E5-43F4-9590-F1B5C3064E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47BEAA-4C88-4F03-9F3F-DE4E61418106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poradce pro SP PPP</a:t>
          </a:r>
          <a:endParaRPr lang="en-US" noProof="0" dirty="0"/>
        </a:p>
      </dgm:t>
    </dgm:pt>
    <dgm:pt modelId="{CBF9EDBE-ACD1-4D1A-9D38-A5C4137656C1}" type="par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728E7353-2845-4777-9EF6-11332AEC7142}" type="sib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DCD182E3-0CDE-4A6A-A226-42F555102AC1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Studie proveditelnosti PPP projektu</a:t>
          </a:r>
          <a:endParaRPr lang="en-US" noProof="0" dirty="0"/>
        </a:p>
      </dgm:t>
    </dgm:pt>
    <dgm:pt modelId="{E037C475-5E13-4153-9E62-FEFE115D3991}" type="par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3C41B610-3E8C-489E-8BD2-CB07C35C4C63}" type="sib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748BBDF3-3DA2-4FE9-AE52-08A95C4B7EA5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transakčního poradce</a:t>
          </a:r>
          <a:endParaRPr lang="en-US" noProof="0" dirty="0"/>
        </a:p>
      </dgm:t>
    </dgm:pt>
    <dgm:pt modelId="{88420062-EF61-4B6C-B9CB-69E15D237990}" type="par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1A0642A-8030-4DAE-AF90-9891C4CABD15}" type="sib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5379BEB-A39C-45E1-A6B6-F14C21AB831D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67CE9DF-DB29-4774-B931-CB7D9ABF88FE}" type="par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214E740B-47A6-4551-BE19-0C0064159EBF}" type="sib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C92A7D5C-FF49-42A9-881E-DAFC416349B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noProof="0" dirty="0"/>
            <a:t>Výběrové řízení na koncesionáře</a:t>
          </a:r>
          <a:endParaRPr lang="en-US" noProof="0" dirty="0"/>
        </a:p>
      </dgm:t>
    </dgm:pt>
    <dgm:pt modelId="{789B7AAC-A6BF-4ACC-A96A-0F50C147CDC6}" type="par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5E0EEBDB-647E-4A07-830A-FB1AE06AC666}" type="sib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4AE2D7DF-3359-4A3A-8ED6-2F7F40174294}">
      <dgm:prSet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Výstavba</a:t>
          </a:r>
          <a:endParaRPr lang="en-US" noProof="0" dirty="0"/>
        </a:p>
      </dgm:t>
    </dgm:pt>
    <dgm:pt modelId="{F7A3AF45-F1E6-4AB2-AC3F-0616DE8962FC}" type="par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9A6A0D59-1DEA-49CC-916F-886416BF9AD3}" type="sib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6B0B0878-7132-4393-BBF3-F02B84DAB84A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B2FF3FC9-5857-4F25-9F0E-3A87BDB43146}" type="par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69A1371B-1970-4FE7-BF8A-7C45EB1185FD}" type="sib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704CF073-02C8-46B7-9C01-63086FDCCE7F}" type="pres">
      <dgm:prSet presAssocID="{FAE64FC0-75E5-43F4-9590-F1B5C3064E7D}" presName="Name0" presStyleCnt="0">
        <dgm:presLayoutVars>
          <dgm:dir/>
          <dgm:animLvl val="lvl"/>
          <dgm:resizeHandles val="exact"/>
        </dgm:presLayoutVars>
      </dgm:prSet>
      <dgm:spPr/>
    </dgm:pt>
    <dgm:pt modelId="{456923EB-01A9-4919-9C9F-B13522BB7980}" type="pres">
      <dgm:prSet presAssocID="{EE47BEAA-4C88-4F03-9F3F-DE4E6141810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415BADA-157D-42AD-A955-2D1C83252AE9}" type="pres">
      <dgm:prSet presAssocID="{728E7353-2845-4777-9EF6-11332AEC7142}" presName="parTxOnlySpace" presStyleCnt="0"/>
      <dgm:spPr/>
    </dgm:pt>
    <dgm:pt modelId="{F78899C8-0BAC-41DA-81FD-DFCBE0357E4A}" type="pres">
      <dgm:prSet presAssocID="{DCD182E3-0CDE-4A6A-A226-42F555102AC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B1D8B38-DF6B-452B-8723-C0A37CB07A69}" type="pres">
      <dgm:prSet presAssocID="{3C41B610-3E8C-489E-8BD2-CB07C35C4C63}" presName="parTxOnlySpace" presStyleCnt="0"/>
      <dgm:spPr/>
    </dgm:pt>
    <dgm:pt modelId="{848765BC-40F2-4785-9A71-63E2D1DD3680}" type="pres">
      <dgm:prSet presAssocID="{748BBDF3-3DA2-4FE9-AE52-08A95C4B7EA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AEFFCD4-87AC-4D10-AB28-CAAA68A9FC56}" type="pres">
      <dgm:prSet presAssocID="{31A0642A-8030-4DAE-AF90-9891C4CABD15}" presName="parTxOnlySpace" presStyleCnt="0"/>
      <dgm:spPr/>
    </dgm:pt>
    <dgm:pt modelId="{F140F583-6202-484F-870A-7A4E19080439}" type="pres">
      <dgm:prSet presAssocID="{35379BEB-A39C-45E1-A6B6-F14C21AB831D}" presName="parTxOnly" presStyleLbl="node1" presStyleIdx="3" presStyleCnt="7">
        <dgm:presLayoutVars>
          <dgm:chMax val="0"/>
          <dgm:chPref val="0"/>
          <dgm:bulletEnabled val="1"/>
        </dgm:presLayoutVars>
      </dgm:prSet>
      <dgm:spPr>
        <a:xfrm>
          <a:off x="3523142" y="200022"/>
          <a:ext cx="1304867" cy="521947"/>
        </a:xfrm>
        <a:prstGeom prst="chevron">
          <a:avLst/>
        </a:prstGeom>
      </dgm:spPr>
    </dgm:pt>
    <dgm:pt modelId="{BE0EC003-5F4F-4C1A-9FE1-43AD1175E746}" type="pres">
      <dgm:prSet presAssocID="{214E740B-47A6-4551-BE19-0C0064159EBF}" presName="parTxOnlySpace" presStyleCnt="0"/>
      <dgm:spPr/>
    </dgm:pt>
    <dgm:pt modelId="{465A0300-EF01-423C-B40C-C7F1C28F5C55}" type="pres">
      <dgm:prSet presAssocID="{C92A7D5C-FF49-42A9-881E-DAFC416349B0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78495B21-8F37-42C2-A1AA-53F8677C6FEB}" type="pres">
      <dgm:prSet presAssocID="{5E0EEBDB-647E-4A07-830A-FB1AE06AC666}" presName="parTxOnlySpace" presStyleCnt="0"/>
      <dgm:spPr/>
    </dgm:pt>
    <dgm:pt modelId="{CAE9B05C-AC0B-4F3D-9836-4944C814D76F}" type="pres">
      <dgm:prSet presAssocID="{4AE2D7DF-3359-4A3A-8ED6-2F7F4017429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D4F2AFE-2FBA-4808-9A6E-95481E556718}" type="pres">
      <dgm:prSet presAssocID="{9A6A0D59-1DEA-49CC-916F-886416BF9AD3}" presName="parTxOnlySpace" presStyleCnt="0"/>
      <dgm:spPr/>
    </dgm:pt>
    <dgm:pt modelId="{50D175DA-5220-4600-ADD5-C29B71BE2E5F}" type="pres">
      <dgm:prSet presAssocID="{6B0B0878-7132-4393-BBF3-F02B84DAB84A}" presName="parTxOnly" presStyleLbl="node1" presStyleIdx="6" presStyleCnt="7">
        <dgm:presLayoutVars>
          <dgm:chMax val="0"/>
          <dgm:chPref val="0"/>
          <dgm:bulletEnabled val="1"/>
        </dgm:presLayoutVars>
      </dgm:prSet>
      <dgm:spPr>
        <a:xfrm>
          <a:off x="7046285" y="200022"/>
          <a:ext cx="1304867" cy="521947"/>
        </a:xfrm>
        <a:prstGeom prst="chevron">
          <a:avLst/>
        </a:prstGeom>
      </dgm:spPr>
    </dgm:pt>
  </dgm:ptLst>
  <dgm:cxnLst>
    <dgm:cxn modelId="{17C0EE0A-EA7C-4E6B-BC0F-5C8C5C32A302}" type="presOf" srcId="{4AE2D7DF-3359-4A3A-8ED6-2F7F40174294}" destId="{CAE9B05C-AC0B-4F3D-9836-4944C814D76F}" srcOrd="0" destOrd="0" presId="urn:microsoft.com/office/officeart/2005/8/layout/chevron1"/>
    <dgm:cxn modelId="{9233FC26-37DE-4BAD-A49E-1A7844CDB9C2}" type="presOf" srcId="{C92A7D5C-FF49-42A9-881E-DAFC416349B0}" destId="{465A0300-EF01-423C-B40C-C7F1C28F5C55}" srcOrd="0" destOrd="0" presId="urn:microsoft.com/office/officeart/2005/8/layout/chevron1"/>
    <dgm:cxn modelId="{A1981E3E-A4CB-4589-8A5E-E8D6729C3F79}" srcId="{FAE64FC0-75E5-43F4-9590-F1B5C3064E7D}" destId="{6B0B0878-7132-4393-BBF3-F02B84DAB84A}" srcOrd="6" destOrd="0" parTransId="{B2FF3FC9-5857-4F25-9F0E-3A87BDB43146}" sibTransId="{69A1371B-1970-4FE7-BF8A-7C45EB1185FD}"/>
    <dgm:cxn modelId="{487DA96C-F1C7-4B39-B588-C97ECA25C035}" srcId="{FAE64FC0-75E5-43F4-9590-F1B5C3064E7D}" destId="{35379BEB-A39C-45E1-A6B6-F14C21AB831D}" srcOrd="3" destOrd="0" parTransId="{567CE9DF-DB29-4774-B931-CB7D9ABF88FE}" sibTransId="{214E740B-47A6-4551-BE19-0C0064159EBF}"/>
    <dgm:cxn modelId="{8BBDD875-8092-46D3-9A99-BB66ADA95C49}" type="presOf" srcId="{6B0B0878-7132-4393-BBF3-F02B84DAB84A}" destId="{50D175DA-5220-4600-ADD5-C29B71BE2E5F}" srcOrd="0" destOrd="0" presId="urn:microsoft.com/office/officeart/2005/8/layout/chevron1"/>
    <dgm:cxn modelId="{3FD39B7E-DA92-4099-89BC-5F362286E7FF}" srcId="{FAE64FC0-75E5-43F4-9590-F1B5C3064E7D}" destId="{C92A7D5C-FF49-42A9-881E-DAFC416349B0}" srcOrd="4" destOrd="0" parTransId="{789B7AAC-A6BF-4ACC-A96A-0F50C147CDC6}" sibTransId="{5E0EEBDB-647E-4A07-830A-FB1AE06AC666}"/>
    <dgm:cxn modelId="{5243ED97-EA4B-48A2-922A-65DCFD120B43}" srcId="{FAE64FC0-75E5-43F4-9590-F1B5C3064E7D}" destId="{EE47BEAA-4C88-4F03-9F3F-DE4E61418106}" srcOrd="0" destOrd="0" parTransId="{CBF9EDBE-ACD1-4D1A-9D38-A5C4137656C1}" sibTransId="{728E7353-2845-4777-9EF6-11332AEC7142}"/>
    <dgm:cxn modelId="{FEDAC5A7-90D8-4D1E-8977-A36FDE819A5A}" type="presOf" srcId="{748BBDF3-3DA2-4FE9-AE52-08A95C4B7EA5}" destId="{848765BC-40F2-4785-9A71-63E2D1DD3680}" srcOrd="0" destOrd="0" presId="urn:microsoft.com/office/officeart/2005/8/layout/chevron1"/>
    <dgm:cxn modelId="{F906B4C1-A35D-40FC-AD84-693CB8E45E95}" srcId="{FAE64FC0-75E5-43F4-9590-F1B5C3064E7D}" destId="{4AE2D7DF-3359-4A3A-8ED6-2F7F40174294}" srcOrd="5" destOrd="0" parTransId="{F7A3AF45-F1E6-4AB2-AC3F-0616DE8962FC}" sibTransId="{9A6A0D59-1DEA-49CC-916F-886416BF9AD3}"/>
    <dgm:cxn modelId="{75301BC6-DBDC-4914-96A6-5394C46EFE2B}" type="presOf" srcId="{35379BEB-A39C-45E1-A6B6-F14C21AB831D}" destId="{F140F583-6202-484F-870A-7A4E19080439}" srcOrd="0" destOrd="0" presId="urn:microsoft.com/office/officeart/2005/8/layout/chevron1"/>
    <dgm:cxn modelId="{75A394C8-DDE7-46B7-A60A-6644F54CC350}" type="presOf" srcId="{FAE64FC0-75E5-43F4-9590-F1B5C3064E7D}" destId="{704CF073-02C8-46B7-9C01-63086FDCCE7F}" srcOrd="0" destOrd="0" presId="urn:microsoft.com/office/officeart/2005/8/layout/chevron1"/>
    <dgm:cxn modelId="{04653BCF-26AC-4106-A20E-B09B06533BFC}" srcId="{FAE64FC0-75E5-43F4-9590-F1B5C3064E7D}" destId="{748BBDF3-3DA2-4FE9-AE52-08A95C4B7EA5}" srcOrd="2" destOrd="0" parTransId="{88420062-EF61-4B6C-B9CB-69E15D237990}" sibTransId="{31A0642A-8030-4DAE-AF90-9891C4CABD15}"/>
    <dgm:cxn modelId="{1E9E3BDE-E18A-442E-9817-AB3E1030761E}" srcId="{FAE64FC0-75E5-43F4-9590-F1B5C3064E7D}" destId="{DCD182E3-0CDE-4A6A-A226-42F555102AC1}" srcOrd="1" destOrd="0" parTransId="{E037C475-5E13-4153-9E62-FEFE115D3991}" sibTransId="{3C41B610-3E8C-489E-8BD2-CB07C35C4C63}"/>
    <dgm:cxn modelId="{B068DEE0-3B18-4096-8961-5F3385034968}" type="presOf" srcId="{DCD182E3-0CDE-4A6A-A226-42F555102AC1}" destId="{F78899C8-0BAC-41DA-81FD-DFCBE0357E4A}" srcOrd="0" destOrd="0" presId="urn:microsoft.com/office/officeart/2005/8/layout/chevron1"/>
    <dgm:cxn modelId="{C53BA9F6-3987-46CD-A1C3-0E00E94ECAF6}" type="presOf" srcId="{EE47BEAA-4C88-4F03-9F3F-DE4E61418106}" destId="{456923EB-01A9-4919-9C9F-B13522BB7980}" srcOrd="0" destOrd="0" presId="urn:microsoft.com/office/officeart/2005/8/layout/chevron1"/>
    <dgm:cxn modelId="{A4118394-802E-463D-8D14-686775F9046C}" type="presParOf" srcId="{704CF073-02C8-46B7-9C01-63086FDCCE7F}" destId="{456923EB-01A9-4919-9C9F-B13522BB7980}" srcOrd="0" destOrd="0" presId="urn:microsoft.com/office/officeart/2005/8/layout/chevron1"/>
    <dgm:cxn modelId="{D9C0D91E-9454-48A3-8009-2850FCD03019}" type="presParOf" srcId="{704CF073-02C8-46B7-9C01-63086FDCCE7F}" destId="{4415BADA-157D-42AD-A955-2D1C83252AE9}" srcOrd="1" destOrd="0" presId="urn:microsoft.com/office/officeart/2005/8/layout/chevron1"/>
    <dgm:cxn modelId="{620F8948-113C-4AC1-BDAC-0D53782F32F7}" type="presParOf" srcId="{704CF073-02C8-46B7-9C01-63086FDCCE7F}" destId="{F78899C8-0BAC-41DA-81FD-DFCBE0357E4A}" srcOrd="2" destOrd="0" presId="urn:microsoft.com/office/officeart/2005/8/layout/chevron1"/>
    <dgm:cxn modelId="{C93C8E26-D9D4-457B-9C24-7B09DF47B6E1}" type="presParOf" srcId="{704CF073-02C8-46B7-9C01-63086FDCCE7F}" destId="{8B1D8B38-DF6B-452B-8723-C0A37CB07A69}" srcOrd="3" destOrd="0" presId="urn:microsoft.com/office/officeart/2005/8/layout/chevron1"/>
    <dgm:cxn modelId="{3F5501FA-F2E9-46DB-ABF1-4140E6EAA00F}" type="presParOf" srcId="{704CF073-02C8-46B7-9C01-63086FDCCE7F}" destId="{848765BC-40F2-4785-9A71-63E2D1DD3680}" srcOrd="4" destOrd="0" presId="urn:microsoft.com/office/officeart/2005/8/layout/chevron1"/>
    <dgm:cxn modelId="{E987AAED-EBBD-43CE-B72E-2BBFC0FF719D}" type="presParOf" srcId="{704CF073-02C8-46B7-9C01-63086FDCCE7F}" destId="{1AEFFCD4-87AC-4D10-AB28-CAAA68A9FC56}" srcOrd="5" destOrd="0" presId="urn:microsoft.com/office/officeart/2005/8/layout/chevron1"/>
    <dgm:cxn modelId="{8A1FA0EC-8683-40A4-88D6-71F980896384}" type="presParOf" srcId="{704CF073-02C8-46B7-9C01-63086FDCCE7F}" destId="{F140F583-6202-484F-870A-7A4E19080439}" srcOrd="6" destOrd="0" presId="urn:microsoft.com/office/officeart/2005/8/layout/chevron1"/>
    <dgm:cxn modelId="{82B7C002-7CA0-435F-BB49-BCFB82DC3C36}" type="presParOf" srcId="{704CF073-02C8-46B7-9C01-63086FDCCE7F}" destId="{BE0EC003-5F4F-4C1A-9FE1-43AD1175E746}" srcOrd="7" destOrd="0" presId="urn:microsoft.com/office/officeart/2005/8/layout/chevron1"/>
    <dgm:cxn modelId="{FC548694-99F4-4E1D-891E-B86B0E6E4290}" type="presParOf" srcId="{704CF073-02C8-46B7-9C01-63086FDCCE7F}" destId="{465A0300-EF01-423C-B40C-C7F1C28F5C55}" srcOrd="8" destOrd="0" presId="urn:microsoft.com/office/officeart/2005/8/layout/chevron1"/>
    <dgm:cxn modelId="{E2CCCA8D-7CBD-4EB9-902B-AE98CCB65D96}" type="presParOf" srcId="{704CF073-02C8-46B7-9C01-63086FDCCE7F}" destId="{78495B21-8F37-42C2-A1AA-53F8677C6FEB}" srcOrd="9" destOrd="0" presId="urn:microsoft.com/office/officeart/2005/8/layout/chevron1"/>
    <dgm:cxn modelId="{97BC1E28-6DEB-44DA-AFD7-1039FB980168}" type="presParOf" srcId="{704CF073-02C8-46B7-9C01-63086FDCCE7F}" destId="{CAE9B05C-AC0B-4F3D-9836-4944C814D76F}" srcOrd="10" destOrd="0" presId="urn:microsoft.com/office/officeart/2005/8/layout/chevron1"/>
    <dgm:cxn modelId="{B0439296-D9D7-47DA-B55F-7B712A6A38E4}" type="presParOf" srcId="{704CF073-02C8-46B7-9C01-63086FDCCE7F}" destId="{AD4F2AFE-2FBA-4808-9A6E-95481E556718}" srcOrd="11" destOrd="0" presId="urn:microsoft.com/office/officeart/2005/8/layout/chevron1"/>
    <dgm:cxn modelId="{CDF30AFE-16BE-476E-B996-99CCB4790594}" type="presParOf" srcId="{704CF073-02C8-46B7-9C01-63086FDCCE7F}" destId="{50D175DA-5220-4600-ADD5-C29B71BE2E5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64FC0-75E5-43F4-9590-F1B5C3064E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47BEAA-4C88-4F03-9F3F-DE4E61418106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poradce pro SP PPP</a:t>
          </a:r>
          <a:endParaRPr lang="en-US" noProof="0" dirty="0"/>
        </a:p>
      </dgm:t>
    </dgm:pt>
    <dgm:pt modelId="{CBF9EDBE-ACD1-4D1A-9D38-A5C4137656C1}" type="par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728E7353-2845-4777-9EF6-11332AEC7142}" type="sib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DCD182E3-0CDE-4A6A-A226-42F555102AC1}">
      <dgm:prSet phldrT="[Text]"/>
      <dgm:spPr>
        <a:solidFill>
          <a:srgbClr val="F79646">
            <a:lumMod val="75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r>
            <a:rPr lang="cs-CZ" noProof="0" dirty="0"/>
            <a:t>Studie proveditelnosti PPP projektu</a:t>
          </a:r>
          <a:endParaRPr lang="en-US" noProof="0" dirty="0"/>
        </a:p>
      </dgm:t>
    </dgm:pt>
    <dgm:pt modelId="{E037C475-5E13-4153-9E62-FEFE115D3991}" type="par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3C41B610-3E8C-489E-8BD2-CB07C35C4C63}" type="sib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748BBDF3-3DA2-4FE9-AE52-08A95C4B7EA5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transakčního poradce</a:t>
          </a:r>
          <a:endParaRPr lang="en-US" noProof="0" dirty="0"/>
        </a:p>
      </dgm:t>
    </dgm:pt>
    <dgm:pt modelId="{88420062-EF61-4B6C-B9CB-69E15D237990}" type="par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1A0642A-8030-4DAE-AF90-9891C4CABD15}" type="sib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5379BEB-A39C-45E1-A6B6-F14C21AB831D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67CE9DF-DB29-4774-B931-CB7D9ABF88FE}" type="par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214E740B-47A6-4551-BE19-0C0064159EBF}" type="sib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C92A7D5C-FF49-42A9-881E-DAFC416349B0}">
      <dgm:prSet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r>
            <a:rPr lang="cs-CZ" noProof="0" dirty="0"/>
            <a:t>Výběrové řízení na koncesionáře</a:t>
          </a:r>
          <a:endParaRPr lang="en-US" noProof="0" dirty="0"/>
        </a:p>
      </dgm:t>
    </dgm:pt>
    <dgm:pt modelId="{789B7AAC-A6BF-4ACC-A96A-0F50C147CDC6}" type="par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5E0EEBDB-647E-4A07-830A-FB1AE06AC666}" type="sib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4AE2D7DF-3359-4A3A-8ED6-2F7F40174294}">
      <dgm:prSet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Výstavba</a:t>
          </a:r>
          <a:endParaRPr lang="en-US" noProof="0" dirty="0"/>
        </a:p>
      </dgm:t>
    </dgm:pt>
    <dgm:pt modelId="{F7A3AF45-F1E6-4AB2-AC3F-0616DE8962FC}" type="par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9A6A0D59-1DEA-49CC-916F-886416BF9AD3}" type="sib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6B0B0878-7132-4393-BBF3-F02B84DAB84A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B2FF3FC9-5857-4F25-9F0E-3A87BDB43146}" type="par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69A1371B-1970-4FE7-BF8A-7C45EB1185FD}" type="sib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704CF073-02C8-46B7-9C01-63086FDCCE7F}" type="pres">
      <dgm:prSet presAssocID="{FAE64FC0-75E5-43F4-9590-F1B5C3064E7D}" presName="Name0" presStyleCnt="0">
        <dgm:presLayoutVars>
          <dgm:dir/>
          <dgm:animLvl val="lvl"/>
          <dgm:resizeHandles val="exact"/>
        </dgm:presLayoutVars>
      </dgm:prSet>
      <dgm:spPr/>
    </dgm:pt>
    <dgm:pt modelId="{456923EB-01A9-4919-9C9F-B13522BB7980}" type="pres">
      <dgm:prSet presAssocID="{EE47BEAA-4C88-4F03-9F3F-DE4E6141810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415BADA-157D-42AD-A955-2D1C83252AE9}" type="pres">
      <dgm:prSet presAssocID="{728E7353-2845-4777-9EF6-11332AEC7142}" presName="parTxOnlySpace" presStyleCnt="0"/>
      <dgm:spPr/>
    </dgm:pt>
    <dgm:pt modelId="{F78899C8-0BAC-41DA-81FD-DFCBE0357E4A}" type="pres">
      <dgm:prSet presAssocID="{DCD182E3-0CDE-4A6A-A226-42F555102AC1}" presName="parTxOnly" presStyleLbl="node1" presStyleIdx="1" presStyleCnt="7">
        <dgm:presLayoutVars>
          <dgm:chMax val="0"/>
          <dgm:chPref val="0"/>
          <dgm:bulletEnabled val="1"/>
        </dgm:presLayoutVars>
      </dgm:prSet>
      <dgm:spPr>
        <a:xfrm>
          <a:off x="1174380" y="200022"/>
          <a:ext cx="1304867" cy="521947"/>
        </a:xfrm>
        <a:prstGeom prst="chevron">
          <a:avLst/>
        </a:prstGeom>
      </dgm:spPr>
    </dgm:pt>
    <dgm:pt modelId="{8B1D8B38-DF6B-452B-8723-C0A37CB07A69}" type="pres">
      <dgm:prSet presAssocID="{3C41B610-3E8C-489E-8BD2-CB07C35C4C63}" presName="parTxOnlySpace" presStyleCnt="0"/>
      <dgm:spPr/>
    </dgm:pt>
    <dgm:pt modelId="{848765BC-40F2-4785-9A71-63E2D1DD3680}" type="pres">
      <dgm:prSet presAssocID="{748BBDF3-3DA2-4FE9-AE52-08A95C4B7EA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AEFFCD4-87AC-4D10-AB28-CAAA68A9FC56}" type="pres">
      <dgm:prSet presAssocID="{31A0642A-8030-4DAE-AF90-9891C4CABD15}" presName="parTxOnlySpace" presStyleCnt="0"/>
      <dgm:spPr/>
    </dgm:pt>
    <dgm:pt modelId="{F140F583-6202-484F-870A-7A4E19080439}" type="pres">
      <dgm:prSet presAssocID="{35379BEB-A39C-45E1-A6B6-F14C21AB831D}" presName="parTxOnly" presStyleLbl="node1" presStyleIdx="3" presStyleCnt="7">
        <dgm:presLayoutVars>
          <dgm:chMax val="0"/>
          <dgm:chPref val="0"/>
          <dgm:bulletEnabled val="1"/>
        </dgm:presLayoutVars>
      </dgm:prSet>
      <dgm:spPr>
        <a:xfrm>
          <a:off x="3523142" y="200022"/>
          <a:ext cx="1304867" cy="521947"/>
        </a:xfrm>
        <a:prstGeom prst="chevron">
          <a:avLst/>
        </a:prstGeom>
      </dgm:spPr>
    </dgm:pt>
    <dgm:pt modelId="{BE0EC003-5F4F-4C1A-9FE1-43AD1175E746}" type="pres">
      <dgm:prSet presAssocID="{214E740B-47A6-4551-BE19-0C0064159EBF}" presName="parTxOnlySpace" presStyleCnt="0"/>
      <dgm:spPr/>
    </dgm:pt>
    <dgm:pt modelId="{465A0300-EF01-423C-B40C-C7F1C28F5C55}" type="pres">
      <dgm:prSet presAssocID="{C92A7D5C-FF49-42A9-881E-DAFC416349B0}" presName="parTxOnly" presStyleLbl="node1" presStyleIdx="4" presStyleCnt="7">
        <dgm:presLayoutVars>
          <dgm:chMax val="0"/>
          <dgm:chPref val="0"/>
          <dgm:bulletEnabled val="1"/>
        </dgm:presLayoutVars>
      </dgm:prSet>
      <dgm:spPr>
        <a:xfrm>
          <a:off x="4697523" y="200022"/>
          <a:ext cx="1304867" cy="521947"/>
        </a:xfrm>
        <a:prstGeom prst="chevron">
          <a:avLst/>
        </a:prstGeom>
      </dgm:spPr>
    </dgm:pt>
    <dgm:pt modelId="{78495B21-8F37-42C2-A1AA-53F8677C6FEB}" type="pres">
      <dgm:prSet presAssocID="{5E0EEBDB-647E-4A07-830A-FB1AE06AC666}" presName="parTxOnlySpace" presStyleCnt="0"/>
      <dgm:spPr/>
    </dgm:pt>
    <dgm:pt modelId="{CAE9B05C-AC0B-4F3D-9836-4944C814D76F}" type="pres">
      <dgm:prSet presAssocID="{4AE2D7DF-3359-4A3A-8ED6-2F7F4017429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D4F2AFE-2FBA-4808-9A6E-95481E556718}" type="pres">
      <dgm:prSet presAssocID="{9A6A0D59-1DEA-49CC-916F-886416BF9AD3}" presName="parTxOnlySpace" presStyleCnt="0"/>
      <dgm:spPr/>
    </dgm:pt>
    <dgm:pt modelId="{50D175DA-5220-4600-ADD5-C29B71BE2E5F}" type="pres">
      <dgm:prSet presAssocID="{6B0B0878-7132-4393-BBF3-F02B84DAB84A}" presName="parTxOnly" presStyleLbl="node1" presStyleIdx="6" presStyleCnt="7">
        <dgm:presLayoutVars>
          <dgm:chMax val="0"/>
          <dgm:chPref val="0"/>
          <dgm:bulletEnabled val="1"/>
        </dgm:presLayoutVars>
      </dgm:prSet>
      <dgm:spPr>
        <a:xfrm>
          <a:off x="7046285" y="200022"/>
          <a:ext cx="1304867" cy="521947"/>
        </a:xfrm>
        <a:prstGeom prst="chevron">
          <a:avLst/>
        </a:prstGeom>
      </dgm:spPr>
    </dgm:pt>
  </dgm:ptLst>
  <dgm:cxnLst>
    <dgm:cxn modelId="{17C0EE0A-EA7C-4E6B-BC0F-5C8C5C32A302}" type="presOf" srcId="{4AE2D7DF-3359-4A3A-8ED6-2F7F40174294}" destId="{CAE9B05C-AC0B-4F3D-9836-4944C814D76F}" srcOrd="0" destOrd="0" presId="urn:microsoft.com/office/officeart/2005/8/layout/chevron1"/>
    <dgm:cxn modelId="{9233FC26-37DE-4BAD-A49E-1A7844CDB9C2}" type="presOf" srcId="{C92A7D5C-FF49-42A9-881E-DAFC416349B0}" destId="{465A0300-EF01-423C-B40C-C7F1C28F5C55}" srcOrd="0" destOrd="0" presId="urn:microsoft.com/office/officeart/2005/8/layout/chevron1"/>
    <dgm:cxn modelId="{A1981E3E-A4CB-4589-8A5E-E8D6729C3F79}" srcId="{FAE64FC0-75E5-43F4-9590-F1B5C3064E7D}" destId="{6B0B0878-7132-4393-BBF3-F02B84DAB84A}" srcOrd="6" destOrd="0" parTransId="{B2FF3FC9-5857-4F25-9F0E-3A87BDB43146}" sibTransId="{69A1371B-1970-4FE7-BF8A-7C45EB1185FD}"/>
    <dgm:cxn modelId="{487DA96C-F1C7-4B39-B588-C97ECA25C035}" srcId="{FAE64FC0-75E5-43F4-9590-F1B5C3064E7D}" destId="{35379BEB-A39C-45E1-A6B6-F14C21AB831D}" srcOrd="3" destOrd="0" parTransId="{567CE9DF-DB29-4774-B931-CB7D9ABF88FE}" sibTransId="{214E740B-47A6-4551-BE19-0C0064159EBF}"/>
    <dgm:cxn modelId="{8BBDD875-8092-46D3-9A99-BB66ADA95C49}" type="presOf" srcId="{6B0B0878-7132-4393-BBF3-F02B84DAB84A}" destId="{50D175DA-5220-4600-ADD5-C29B71BE2E5F}" srcOrd="0" destOrd="0" presId="urn:microsoft.com/office/officeart/2005/8/layout/chevron1"/>
    <dgm:cxn modelId="{3FD39B7E-DA92-4099-89BC-5F362286E7FF}" srcId="{FAE64FC0-75E5-43F4-9590-F1B5C3064E7D}" destId="{C92A7D5C-FF49-42A9-881E-DAFC416349B0}" srcOrd="4" destOrd="0" parTransId="{789B7AAC-A6BF-4ACC-A96A-0F50C147CDC6}" sibTransId="{5E0EEBDB-647E-4A07-830A-FB1AE06AC666}"/>
    <dgm:cxn modelId="{5243ED97-EA4B-48A2-922A-65DCFD120B43}" srcId="{FAE64FC0-75E5-43F4-9590-F1B5C3064E7D}" destId="{EE47BEAA-4C88-4F03-9F3F-DE4E61418106}" srcOrd="0" destOrd="0" parTransId="{CBF9EDBE-ACD1-4D1A-9D38-A5C4137656C1}" sibTransId="{728E7353-2845-4777-9EF6-11332AEC7142}"/>
    <dgm:cxn modelId="{FEDAC5A7-90D8-4D1E-8977-A36FDE819A5A}" type="presOf" srcId="{748BBDF3-3DA2-4FE9-AE52-08A95C4B7EA5}" destId="{848765BC-40F2-4785-9A71-63E2D1DD3680}" srcOrd="0" destOrd="0" presId="urn:microsoft.com/office/officeart/2005/8/layout/chevron1"/>
    <dgm:cxn modelId="{F906B4C1-A35D-40FC-AD84-693CB8E45E95}" srcId="{FAE64FC0-75E5-43F4-9590-F1B5C3064E7D}" destId="{4AE2D7DF-3359-4A3A-8ED6-2F7F40174294}" srcOrd="5" destOrd="0" parTransId="{F7A3AF45-F1E6-4AB2-AC3F-0616DE8962FC}" sibTransId="{9A6A0D59-1DEA-49CC-916F-886416BF9AD3}"/>
    <dgm:cxn modelId="{75301BC6-DBDC-4914-96A6-5394C46EFE2B}" type="presOf" srcId="{35379BEB-A39C-45E1-A6B6-F14C21AB831D}" destId="{F140F583-6202-484F-870A-7A4E19080439}" srcOrd="0" destOrd="0" presId="urn:microsoft.com/office/officeart/2005/8/layout/chevron1"/>
    <dgm:cxn modelId="{75A394C8-DDE7-46B7-A60A-6644F54CC350}" type="presOf" srcId="{FAE64FC0-75E5-43F4-9590-F1B5C3064E7D}" destId="{704CF073-02C8-46B7-9C01-63086FDCCE7F}" srcOrd="0" destOrd="0" presId="urn:microsoft.com/office/officeart/2005/8/layout/chevron1"/>
    <dgm:cxn modelId="{04653BCF-26AC-4106-A20E-B09B06533BFC}" srcId="{FAE64FC0-75E5-43F4-9590-F1B5C3064E7D}" destId="{748BBDF3-3DA2-4FE9-AE52-08A95C4B7EA5}" srcOrd="2" destOrd="0" parTransId="{88420062-EF61-4B6C-B9CB-69E15D237990}" sibTransId="{31A0642A-8030-4DAE-AF90-9891C4CABD15}"/>
    <dgm:cxn modelId="{1E9E3BDE-E18A-442E-9817-AB3E1030761E}" srcId="{FAE64FC0-75E5-43F4-9590-F1B5C3064E7D}" destId="{DCD182E3-0CDE-4A6A-A226-42F555102AC1}" srcOrd="1" destOrd="0" parTransId="{E037C475-5E13-4153-9E62-FEFE115D3991}" sibTransId="{3C41B610-3E8C-489E-8BD2-CB07C35C4C63}"/>
    <dgm:cxn modelId="{B068DEE0-3B18-4096-8961-5F3385034968}" type="presOf" srcId="{DCD182E3-0CDE-4A6A-A226-42F555102AC1}" destId="{F78899C8-0BAC-41DA-81FD-DFCBE0357E4A}" srcOrd="0" destOrd="0" presId="urn:microsoft.com/office/officeart/2005/8/layout/chevron1"/>
    <dgm:cxn modelId="{C53BA9F6-3987-46CD-A1C3-0E00E94ECAF6}" type="presOf" srcId="{EE47BEAA-4C88-4F03-9F3F-DE4E61418106}" destId="{456923EB-01A9-4919-9C9F-B13522BB7980}" srcOrd="0" destOrd="0" presId="urn:microsoft.com/office/officeart/2005/8/layout/chevron1"/>
    <dgm:cxn modelId="{A4118394-802E-463D-8D14-686775F9046C}" type="presParOf" srcId="{704CF073-02C8-46B7-9C01-63086FDCCE7F}" destId="{456923EB-01A9-4919-9C9F-B13522BB7980}" srcOrd="0" destOrd="0" presId="urn:microsoft.com/office/officeart/2005/8/layout/chevron1"/>
    <dgm:cxn modelId="{D9C0D91E-9454-48A3-8009-2850FCD03019}" type="presParOf" srcId="{704CF073-02C8-46B7-9C01-63086FDCCE7F}" destId="{4415BADA-157D-42AD-A955-2D1C83252AE9}" srcOrd="1" destOrd="0" presId="urn:microsoft.com/office/officeart/2005/8/layout/chevron1"/>
    <dgm:cxn modelId="{620F8948-113C-4AC1-BDAC-0D53782F32F7}" type="presParOf" srcId="{704CF073-02C8-46B7-9C01-63086FDCCE7F}" destId="{F78899C8-0BAC-41DA-81FD-DFCBE0357E4A}" srcOrd="2" destOrd="0" presId="urn:microsoft.com/office/officeart/2005/8/layout/chevron1"/>
    <dgm:cxn modelId="{C93C8E26-D9D4-457B-9C24-7B09DF47B6E1}" type="presParOf" srcId="{704CF073-02C8-46B7-9C01-63086FDCCE7F}" destId="{8B1D8B38-DF6B-452B-8723-C0A37CB07A69}" srcOrd="3" destOrd="0" presId="urn:microsoft.com/office/officeart/2005/8/layout/chevron1"/>
    <dgm:cxn modelId="{3F5501FA-F2E9-46DB-ABF1-4140E6EAA00F}" type="presParOf" srcId="{704CF073-02C8-46B7-9C01-63086FDCCE7F}" destId="{848765BC-40F2-4785-9A71-63E2D1DD3680}" srcOrd="4" destOrd="0" presId="urn:microsoft.com/office/officeart/2005/8/layout/chevron1"/>
    <dgm:cxn modelId="{E987AAED-EBBD-43CE-B72E-2BBFC0FF719D}" type="presParOf" srcId="{704CF073-02C8-46B7-9C01-63086FDCCE7F}" destId="{1AEFFCD4-87AC-4D10-AB28-CAAA68A9FC56}" srcOrd="5" destOrd="0" presId="urn:microsoft.com/office/officeart/2005/8/layout/chevron1"/>
    <dgm:cxn modelId="{8A1FA0EC-8683-40A4-88D6-71F980896384}" type="presParOf" srcId="{704CF073-02C8-46B7-9C01-63086FDCCE7F}" destId="{F140F583-6202-484F-870A-7A4E19080439}" srcOrd="6" destOrd="0" presId="urn:microsoft.com/office/officeart/2005/8/layout/chevron1"/>
    <dgm:cxn modelId="{82B7C002-7CA0-435F-BB49-BCFB82DC3C36}" type="presParOf" srcId="{704CF073-02C8-46B7-9C01-63086FDCCE7F}" destId="{BE0EC003-5F4F-4C1A-9FE1-43AD1175E746}" srcOrd="7" destOrd="0" presId="urn:microsoft.com/office/officeart/2005/8/layout/chevron1"/>
    <dgm:cxn modelId="{FC548694-99F4-4E1D-891E-B86B0E6E4290}" type="presParOf" srcId="{704CF073-02C8-46B7-9C01-63086FDCCE7F}" destId="{465A0300-EF01-423C-B40C-C7F1C28F5C55}" srcOrd="8" destOrd="0" presId="urn:microsoft.com/office/officeart/2005/8/layout/chevron1"/>
    <dgm:cxn modelId="{E2CCCA8D-7CBD-4EB9-902B-AE98CCB65D96}" type="presParOf" srcId="{704CF073-02C8-46B7-9C01-63086FDCCE7F}" destId="{78495B21-8F37-42C2-A1AA-53F8677C6FEB}" srcOrd="9" destOrd="0" presId="urn:microsoft.com/office/officeart/2005/8/layout/chevron1"/>
    <dgm:cxn modelId="{97BC1E28-6DEB-44DA-AFD7-1039FB980168}" type="presParOf" srcId="{704CF073-02C8-46B7-9C01-63086FDCCE7F}" destId="{CAE9B05C-AC0B-4F3D-9836-4944C814D76F}" srcOrd="10" destOrd="0" presId="urn:microsoft.com/office/officeart/2005/8/layout/chevron1"/>
    <dgm:cxn modelId="{B0439296-D9D7-47DA-B55F-7B712A6A38E4}" type="presParOf" srcId="{704CF073-02C8-46B7-9C01-63086FDCCE7F}" destId="{AD4F2AFE-2FBA-4808-9A6E-95481E556718}" srcOrd="11" destOrd="0" presId="urn:microsoft.com/office/officeart/2005/8/layout/chevron1"/>
    <dgm:cxn modelId="{CDF30AFE-16BE-476E-B996-99CCB4790594}" type="presParOf" srcId="{704CF073-02C8-46B7-9C01-63086FDCCE7F}" destId="{50D175DA-5220-4600-ADD5-C29B71BE2E5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E64FC0-75E5-43F4-9590-F1B5C3064E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47BEAA-4C88-4F03-9F3F-DE4E61418106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poradce pro SP PPP</a:t>
          </a:r>
          <a:endParaRPr lang="en-US" noProof="0" dirty="0"/>
        </a:p>
      </dgm:t>
    </dgm:pt>
    <dgm:pt modelId="{CBF9EDBE-ACD1-4D1A-9D38-A5C4137656C1}" type="par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728E7353-2845-4777-9EF6-11332AEC7142}" type="sib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DCD182E3-0CDE-4A6A-A226-42F555102AC1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Studie proveditelnosti PPP projektu</a:t>
          </a:r>
          <a:endParaRPr lang="en-US" noProof="0" dirty="0"/>
        </a:p>
      </dgm:t>
    </dgm:pt>
    <dgm:pt modelId="{E037C475-5E13-4153-9E62-FEFE115D3991}" type="par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3C41B610-3E8C-489E-8BD2-CB07C35C4C63}" type="sib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748BBDF3-3DA2-4FE9-AE52-08A95C4B7EA5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transakčního poradce</a:t>
          </a:r>
          <a:endParaRPr lang="en-US" noProof="0" dirty="0"/>
        </a:p>
      </dgm:t>
    </dgm:pt>
    <dgm:pt modelId="{88420062-EF61-4B6C-B9CB-69E15D237990}" type="par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1A0642A-8030-4DAE-AF90-9891C4CABD15}" type="sib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5379BEB-A39C-45E1-A6B6-F14C21AB831D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67CE9DF-DB29-4774-B931-CB7D9ABF88FE}" type="par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214E740B-47A6-4551-BE19-0C0064159EBF}" type="sib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C92A7D5C-FF49-42A9-881E-DAFC416349B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noProof="0" dirty="0"/>
            <a:t>Výběrové řízení na koncesionáře</a:t>
          </a:r>
          <a:endParaRPr lang="en-US" noProof="0" dirty="0"/>
        </a:p>
      </dgm:t>
    </dgm:pt>
    <dgm:pt modelId="{789B7AAC-A6BF-4ACC-A96A-0F50C147CDC6}" type="par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5E0EEBDB-647E-4A07-830A-FB1AE06AC666}" type="sib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4AE2D7DF-3359-4A3A-8ED6-2F7F40174294}">
      <dgm:prSet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Výstavba</a:t>
          </a:r>
          <a:endParaRPr lang="en-US" noProof="0" dirty="0"/>
        </a:p>
      </dgm:t>
    </dgm:pt>
    <dgm:pt modelId="{F7A3AF45-F1E6-4AB2-AC3F-0616DE8962FC}" type="par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9A6A0D59-1DEA-49CC-916F-886416BF9AD3}" type="sib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6B0B0878-7132-4393-BBF3-F02B84DAB84A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B2FF3FC9-5857-4F25-9F0E-3A87BDB43146}" type="par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69A1371B-1970-4FE7-BF8A-7C45EB1185FD}" type="sib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704CF073-02C8-46B7-9C01-63086FDCCE7F}" type="pres">
      <dgm:prSet presAssocID="{FAE64FC0-75E5-43F4-9590-F1B5C3064E7D}" presName="Name0" presStyleCnt="0">
        <dgm:presLayoutVars>
          <dgm:dir/>
          <dgm:animLvl val="lvl"/>
          <dgm:resizeHandles val="exact"/>
        </dgm:presLayoutVars>
      </dgm:prSet>
      <dgm:spPr/>
    </dgm:pt>
    <dgm:pt modelId="{456923EB-01A9-4919-9C9F-B13522BB7980}" type="pres">
      <dgm:prSet presAssocID="{EE47BEAA-4C88-4F03-9F3F-DE4E6141810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415BADA-157D-42AD-A955-2D1C83252AE9}" type="pres">
      <dgm:prSet presAssocID="{728E7353-2845-4777-9EF6-11332AEC7142}" presName="parTxOnlySpace" presStyleCnt="0"/>
      <dgm:spPr/>
    </dgm:pt>
    <dgm:pt modelId="{F78899C8-0BAC-41DA-81FD-DFCBE0357E4A}" type="pres">
      <dgm:prSet presAssocID="{DCD182E3-0CDE-4A6A-A226-42F555102AC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B1D8B38-DF6B-452B-8723-C0A37CB07A69}" type="pres">
      <dgm:prSet presAssocID="{3C41B610-3E8C-489E-8BD2-CB07C35C4C63}" presName="parTxOnlySpace" presStyleCnt="0"/>
      <dgm:spPr/>
    </dgm:pt>
    <dgm:pt modelId="{848765BC-40F2-4785-9A71-63E2D1DD3680}" type="pres">
      <dgm:prSet presAssocID="{748BBDF3-3DA2-4FE9-AE52-08A95C4B7EA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AEFFCD4-87AC-4D10-AB28-CAAA68A9FC56}" type="pres">
      <dgm:prSet presAssocID="{31A0642A-8030-4DAE-AF90-9891C4CABD15}" presName="parTxOnlySpace" presStyleCnt="0"/>
      <dgm:spPr/>
    </dgm:pt>
    <dgm:pt modelId="{F140F583-6202-484F-870A-7A4E19080439}" type="pres">
      <dgm:prSet presAssocID="{35379BEB-A39C-45E1-A6B6-F14C21AB831D}" presName="parTxOnly" presStyleLbl="node1" presStyleIdx="3" presStyleCnt="7">
        <dgm:presLayoutVars>
          <dgm:chMax val="0"/>
          <dgm:chPref val="0"/>
          <dgm:bulletEnabled val="1"/>
        </dgm:presLayoutVars>
      </dgm:prSet>
      <dgm:spPr>
        <a:xfrm>
          <a:off x="3523142" y="200022"/>
          <a:ext cx="1304867" cy="521947"/>
        </a:xfrm>
        <a:prstGeom prst="chevron">
          <a:avLst/>
        </a:prstGeom>
      </dgm:spPr>
    </dgm:pt>
    <dgm:pt modelId="{BE0EC003-5F4F-4C1A-9FE1-43AD1175E746}" type="pres">
      <dgm:prSet presAssocID="{214E740B-47A6-4551-BE19-0C0064159EBF}" presName="parTxOnlySpace" presStyleCnt="0"/>
      <dgm:spPr/>
    </dgm:pt>
    <dgm:pt modelId="{465A0300-EF01-423C-B40C-C7F1C28F5C55}" type="pres">
      <dgm:prSet presAssocID="{C92A7D5C-FF49-42A9-881E-DAFC416349B0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78495B21-8F37-42C2-A1AA-53F8677C6FEB}" type="pres">
      <dgm:prSet presAssocID="{5E0EEBDB-647E-4A07-830A-FB1AE06AC666}" presName="parTxOnlySpace" presStyleCnt="0"/>
      <dgm:spPr/>
    </dgm:pt>
    <dgm:pt modelId="{CAE9B05C-AC0B-4F3D-9836-4944C814D76F}" type="pres">
      <dgm:prSet presAssocID="{4AE2D7DF-3359-4A3A-8ED6-2F7F4017429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D4F2AFE-2FBA-4808-9A6E-95481E556718}" type="pres">
      <dgm:prSet presAssocID="{9A6A0D59-1DEA-49CC-916F-886416BF9AD3}" presName="parTxOnlySpace" presStyleCnt="0"/>
      <dgm:spPr/>
    </dgm:pt>
    <dgm:pt modelId="{50D175DA-5220-4600-ADD5-C29B71BE2E5F}" type="pres">
      <dgm:prSet presAssocID="{6B0B0878-7132-4393-BBF3-F02B84DAB84A}" presName="parTxOnly" presStyleLbl="node1" presStyleIdx="6" presStyleCnt="7">
        <dgm:presLayoutVars>
          <dgm:chMax val="0"/>
          <dgm:chPref val="0"/>
          <dgm:bulletEnabled val="1"/>
        </dgm:presLayoutVars>
      </dgm:prSet>
      <dgm:spPr>
        <a:xfrm>
          <a:off x="7046285" y="200022"/>
          <a:ext cx="1304867" cy="521947"/>
        </a:xfrm>
        <a:prstGeom prst="chevron">
          <a:avLst/>
        </a:prstGeom>
      </dgm:spPr>
    </dgm:pt>
  </dgm:ptLst>
  <dgm:cxnLst>
    <dgm:cxn modelId="{17C0EE0A-EA7C-4E6B-BC0F-5C8C5C32A302}" type="presOf" srcId="{4AE2D7DF-3359-4A3A-8ED6-2F7F40174294}" destId="{CAE9B05C-AC0B-4F3D-9836-4944C814D76F}" srcOrd="0" destOrd="0" presId="urn:microsoft.com/office/officeart/2005/8/layout/chevron1"/>
    <dgm:cxn modelId="{9233FC26-37DE-4BAD-A49E-1A7844CDB9C2}" type="presOf" srcId="{C92A7D5C-FF49-42A9-881E-DAFC416349B0}" destId="{465A0300-EF01-423C-B40C-C7F1C28F5C55}" srcOrd="0" destOrd="0" presId="urn:microsoft.com/office/officeart/2005/8/layout/chevron1"/>
    <dgm:cxn modelId="{A1981E3E-A4CB-4589-8A5E-E8D6729C3F79}" srcId="{FAE64FC0-75E5-43F4-9590-F1B5C3064E7D}" destId="{6B0B0878-7132-4393-BBF3-F02B84DAB84A}" srcOrd="6" destOrd="0" parTransId="{B2FF3FC9-5857-4F25-9F0E-3A87BDB43146}" sibTransId="{69A1371B-1970-4FE7-BF8A-7C45EB1185FD}"/>
    <dgm:cxn modelId="{487DA96C-F1C7-4B39-B588-C97ECA25C035}" srcId="{FAE64FC0-75E5-43F4-9590-F1B5C3064E7D}" destId="{35379BEB-A39C-45E1-A6B6-F14C21AB831D}" srcOrd="3" destOrd="0" parTransId="{567CE9DF-DB29-4774-B931-CB7D9ABF88FE}" sibTransId="{214E740B-47A6-4551-BE19-0C0064159EBF}"/>
    <dgm:cxn modelId="{8BBDD875-8092-46D3-9A99-BB66ADA95C49}" type="presOf" srcId="{6B0B0878-7132-4393-BBF3-F02B84DAB84A}" destId="{50D175DA-5220-4600-ADD5-C29B71BE2E5F}" srcOrd="0" destOrd="0" presId="urn:microsoft.com/office/officeart/2005/8/layout/chevron1"/>
    <dgm:cxn modelId="{3FD39B7E-DA92-4099-89BC-5F362286E7FF}" srcId="{FAE64FC0-75E5-43F4-9590-F1B5C3064E7D}" destId="{C92A7D5C-FF49-42A9-881E-DAFC416349B0}" srcOrd="4" destOrd="0" parTransId="{789B7AAC-A6BF-4ACC-A96A-0F50C147CDC6}" sibTransId="{5E0EEBDB-647E-4A07-830A-FB1AE06AC666}"/>
    <dgm:cxn modelId="{5243ED97-EA4B-48A2-922A-65DCFD120B43}" srcId="{FAE64FC0-75E5-43F4-9590-F1B5C3064E7D}" destId="{EE47BEAA-4C88-4F03-9F3F-DE4E61418106}" srcOrd="0" destOrd="0" parTransId="{CBF9EDBE-ACD1-4D1A-9D38-A5C4137656C1}" sibTransId="{728E7353-2845-4777-9EF6-11332AEC7142}"/>
    <dgm:cxn modelId="{FEDAC5A7-90D8-4D1E-8977-A36FDE819A5A}" type="presOf" srcId="{748BBDF3-3DA2-4FE9-AE52-08A95C4B7EA5}" destId="{848765BC-40F2-4785-9A71-63E2D1DD3680}" srcOrd="0" destOrd="0" presId="urn:microsoft.com/office/officeart/2005/8/layout/chevron1"/>
    <dgm:cxn modelId="{F906B4C1-A35D-40FC-AD84-693CB8E45E95}" srcId="{FAE64FC0-75E5-43F4-9590-F1B5C3064E7D}" destId="{4AE2D7DF-3359-4A3A-8ED6-2F7F40174294}" srcOrd="5" destOrd="0" parTransId="{F7A3AF45-F1E6-4AB2-AC3F-0616DE8962FC}" sibTransId="{9A6A0D59-1DEA-49CC-916F-886416BF9AD3}"/>
    <dgm:cxn modelId="{75301BC6-DBDC-4914-96A6-5394C46EFE2B}" type="presOf" srcId="{35379BEB-A39C-45E1-A6B6-F14C21AB831D}" destId="{F140F583-6202-484F-870A-7A4E19080439}" srcOrd="0" destOrd="0" presId="urn:microsoft.com/office/officeart/2005/8/layout/chevron1"/>
    <dgm:cxn modelId="{75A394C8-DDE7-46B7-A60A-6644F54CC350}" type="presOf" srcId="{FAE64FC0-75E5-43F4-9590-F1B5C3064E7D}" destId="{704CF073-02C8-46B7-9C01-63086FDCCE7F}" srcOrd="0" destOrd="0" presId="urn:microsoft.com/office/officeart/2005/8/layout/chevron1"/>
    <dgm:cxn modelId="{04653BCF-26AC-4106-A20E-B09B06533BFC}" srcId="{FAE64FC0-75E5-43F4-9590-F1B5C3064E7D}" destId="{748BBDF3-3DA2-4FE9-AE52-08A95C4B7EA5}" srcOrd="2" destOrd="0" parTransId="{88420062-EF61-4B6C-B9CB-69E15D237990}" sibTransId="{31A0642A-8030-4DAE-AF90-9891C4CABD15}"/>
    <dgm:cxn modelId="{1E9E3BDE-E18A-442E-9817-AB3E1030761E}" srcId="{FAE64FC0-75E5-43F4-9590-F1B5C3064E7D}" destId="{DCD182E3-0CDE-4A6A-A226-42F555102AC1}" srcOrd="1" destOrd="0" parTransId="{E037C475-5E13-4153-9E62-FEFE115D3991}" sibTransId="{3C41B610-3E8C-489E-8BD2-CB07C35C4C63}"/>
    <dgm:cxn modelId="{B068DEE0-3B18-4096-8961-5F3385034968}" type="presOf" srcId="{DCD182E3-0CDE-4A6A-A226-42F555102AC1}" destId="{F78899C8-0BAC-41DA-81FD-DFCBE0357E4A}" srcOrd="0" destOrd="0" presId="urn:microsoft.com/office/officeart/2005/8/layout/chevron1"/>
    <dgm:cxn modelId="{C53BA9F6-3987-46CD-A1C3-0E00E94ECAF6}" type="presOf" srcId="{EE47BEAA-4C88-4F03-9F3F-DE4E61418106}" destId="{456923EB-01A9-4919-9C9F-B13522BB7980}" srcOrd="0" destOrd="0" presId="urn:microsoft.com/office/officeart/2005/8/layout/chevron1"/>
    <dgm:cxn modelId="{A4118394-802E-463D-8D14-686775F9046C}" type="presParOf" srcId="{704CF073-02C8-46B7-9C01-63086FDCCE7F}" destId="{456923EB-01A9-4919-9C9F-B13522BB7980}" srcOrd="0" destOrd="0" presId="urn:microsoft.com/office/officeart/2005/8/layout/chevron1"/>
    <dgm:cxn modelId="{D9C0D91E-9454-48A3-8009-2850FCD03019}" type="presParOf" srcId="{704CF073-02C8-46B7-9C01-63086FDCCE7F}" destId="{4415BADA-157D-42AD-A955-2D1C83252AE9}" srcOrd="1" destOrd="0" presId="urn:microsoft.com/office/officeart/2005/8/layout/chevron1"/>
    <dgm:cxn modelId="{620F8948-113C-4AC1-BDAC-0D53782F32F7}" type="presParOf" srcId="{704CF073-02C8-46B7-9C01-63086FDCCE7F}" destId="{F78899C8-0BAC-41DA-81FD-DFCBE0357E4A}" srcOrd="2" destOrd="0" presId="urn:microsoft.com/office/officeart/2005/8/layout/chevron1"/>
    <dgm:cxn modelId="{C93C8E26-D9D4-457B-9C24-7B09DF47B6E1}" type="presParOf" srcId="{704CF073-02C8-46B7-9C01-63086FDCCE7F}" destId="{8B1D8B38-DF6B-452B-8723-C0A37CB07A69}" srcOrd="3" destOrd="0" presId="urn:microsoft.com/office/officeart/2005/8/layout/chevron1"/>
    <dgm:cxn modelId="{3F5501FA-F2E9-46DB-ABF1-4140E6EAA00F}" type="presParOf" srcId="{704CF073-02C8-46B7-9C01-63086FDCCE7F}" destId="{848765BC-40F2-4785-9A71-63E2D1DD3680}" srcOrd="4" destOrd="0" presId="urn:microsoft.com/office/officeart/2005/8/layout/chevron1"/>
    <dgm:cxn modelId="{E987AAED-EBBD-43CE-B72E-2BBFC0FF719D}" type="presParOf" srcId="{704CF073-02C8-46B7-9C01-63086FDCCE7F}" destId="{1AEFFCD4-87AC-4D10-AB28-CAAA68A9FC56}" srcOrd="5" destOrd="0" presId="urn:microsoft.com/office/officeart/2005/8/layout/chevron1"/>
    <dgm:cxn modelId="{8A1FA0EC-8683-40A4-88D6-71F980896384}" type="presParOf" srcId="{704CF073-02C8-46B7-9C01-63086FDCCE7F}" destId="{F140F583-6202-484F-870A-7A4E19080439}" srcOrd="6" destOrd="0" presId="urn:microsoft.com/office/officeart/2005/8/layout/chevron1"/>
    <dgm:cxn modelId="{82B7C002-7CA0-435F-BB49-BCFB82DC3C36}" type="presParOf" srcId="{704CF073-02C8-46B7-9C01-63086FDCCE7F}" destId="{BE0EC003-5F4F-4C1A-9FE1-43AD1175E746}" srcOrd="7" destOrd="0" presId="urn:microsoft.com/office/officeart/2005/8/layout/chevron1"/>
    <dgm:cxn modelId="{FC548694-99F4-4E1D-891E-B86B0E6E4290}" type="presParOf" srcId="{704CF073-02C8-46B7-9C01-63086FDCCE7F}" destId="{465A0300-EF01-423C-B40C-C7F1C28F5C55}" srcOrd="8" destOrd="0" presId="urn:microsoft.com/office/officeart/2005/8/layout/chevron1"/>
    <dgm:cxn modelId="{E2CCCA8D-7CBD-4EB9-902B-AE98CCB65D96}" type="presParOf" srcId="{704CF073-02C8-46B7-9C01-63086FDCCE7F}" destId="{78495B21-8F37-42C2-A1AA-53F8677C6FEB}" srcOrd="9" destOrd="0" presId="urn:microsoft.com/office/officeart/2005/8/layout/chevron1"/>
    <dgm:cxn modelId="{97BC1E28-6DEB-44DA-AFD7-1039FB980168}" type="presParOf" srcId="{704CF073-02C8-46B7-9C01-63086FDCCE7F}" destId="{CAE9B05C-AC0B-4F3D-9836-4944C814D76F}" srcOrd="10" destOrd="0" presId="urn:microsoft.com/office/officeart/2005/8/layout/chevron1"/>
    <dgm:cxn modelId="{B0439296-D9D7-47DA-B55F-7B712A6A38E4}" type="presParOf" srcId="{704CF073-02C8-46B7-9C01-63086FDCCE7F}" destId="{AD4F2AFE-2FBA-4808-9A6E-95481E556718}" srcOrd="11" destOrd="0" presId="urn:microsoft.com/office/officeart/2005/8/layout/chevron1"/>
    <dgm:cxn modelId="{CDF30AFE-16BE-476E-B996-99CCB4790594}" type="presParOf" srcId="{704CF073-02C8-46B7-9C01-63086FDCCE7F}" destId="{50D175DA-5220-4600-ADD5-C29B71BE2E5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64FC0-75E5-43F4-9590-F1B5C3064E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47BEAA-4C88-4F03-9F3F-DE4E61418106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Výběr poradce pro SP PPP</a:t>
          </a:r>
          <a:endParaRPr lang="en-US" noProof="0" dirty="0"/>
        </a:p>
      </dgm:t>
    </dgm:pt>
    <dgm:pt modelId="{CBF9EDBE-ACD1-4D1A-9D38-A5C4137656C1}" type="par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728E7353-2845-4777-9EF6-11332AEC7142}" type="sibTrans" cxnId="{5243ED97-EA4B-48A2-922A-65DCFD120B43}">
      <dgm:prSet/>
      <dgm:spPr/>
      <dgm:t>
        <a:bodyPr/>
        <a:lstStyle/>
        <a:p>
          <a:endParaRPr lang="en-US" noProof="0" dirty="0"/>
        </a:p>
      </dgm:t>
    </dgm:pt>
    <dgm:pt modelId="{DCD182E3-0CDE-4A6A-A226-42F555102AC1}">
      <dgm:prSet phldrT="[Text]"/>
      <dgm:spPr>
        <a:solidFill>
          <a:srgbClr val="0033C4"/>
        </a:solidFill>
      </dgm:spPr>
      <dgm:t>
        <a:bodyPr/>
        <a:lstStyle/>
        <a:p>
          <a:r>
            <a:rPr lang="cs-CZ" noProof="0" dirty="0"/>
            <a:t>Studie proveditelnosti PPP projektu</a:t>
          </a:r>
          <a:endParaRPr lang="en-US" noProof="0" dirty="0"/>
        </a:p>
      </dgm:t>
    </dgm:pt>
    <dgm:pt modelId="{E037C475-5E13-4153-9E62-FEFE115D3991}" type="par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3C41B610-3E8C-489E-8BD2-CB07C35C4C63}" type="sibTrans" cxnId="{1E9E3BDE-E18A-442E-9817-AB3E1030761E}">
      <dgm:prSet/>
      <dgm:spPr/>
      <dgm:t>
        <a:bodyPr/>
        <a:lstStyle/>
        <a:p>
          <a:endParaRPr lang="en-US" noProof="0" dirty="0"/>
        </a:p>
      </dgm:t>
    </dgm:pt>
    <dgm:pt modelId="{748BBDF3-3DA2-4FE9-AE52-08A95C4B7EA5}">
      <dgm:prSet phldrT="[Text]"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Výběr transakčního poradce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88420062-EF61-4B6C-B9CB-69E15D237990}" type="par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1A0642A-8030-4DAE-AF90-9891C4CABD15}" type="sibTrans" cxnId="{04653BCF-26AC-4106-A20E-B09B06533BFC}">
      <dgm:prSet/>
      <dgm:spPr/>
      <dgm:t>
        <a:bodyPr/>
        <a:lstStyle/>
        <a:p>
          <a:endParaRPr lang="en-US" noProof="0" dirty="0"/>
        </a:p>
      </dgm:t>
    </dgm:pt>
    <dgm:pt modelId="{35379BEB-A39C-45E1-A6B6-F14C21AB831D}">
      <dgm:prSet custT="1"/>
      <dgm:spPr>
        <a:solidFill>
          <a:schemeClr val="accent6">
            <a:lumMod val="7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67CE9DF-DB29-4774-B931-CB7D9ABF88FE}" type="par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214E740B-47A6-4551-BE19-0C0064159EBF}" type="sibTrans" cxnId="{487DA96C-F1C7-4B39-B588-C97ECA25C035}">
      <dgm:prSet/>
      <dgm:spPr/>
      <dgm:t>
        <a:bodyPr/>
        <a:lstStyle/>
        <a:p>
          <a:endParaRPr lang="en-US" noProof="0" dirty="0"/>
        </a:p>
      </dgm:t>
    </dgm:pt>
    <dgm:pt modelId="{C92A7D5C-FF49-42A9-881E-DAFC416349B0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Výběrové řízení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89B7AAC-A6BF-4ACC-A96A-0F50C147CDC6}" type="par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5E0EEBDB-647E-4A07-830A-FB1AE06AC666}" type="sibTrans" cxnId="{3FD39B7E-DA92-4099-89BC-5F362286E7FF}">
      <dgm:prSet/>
      <dgm:spPr/>
      <dgm:t>
        <a:bodyPr/>
        <a:lstStyle/>
        <a:p>
          <a:endParaRPr lang="en-US" noProof="0" dirty="0"/>
        </a:p>
      </dgm:t>
    </dgm:pt>
    <dgm:pt modelId="{4AE2D7DF-3359-4A3A-8ED6-2F7F40174294}">
      <dgm:prSet/>
      <dgm:spPr>
        <a:solidFill>
          <a:srgbClr val="0033C4"/>
        </a:solidFill>
      </dgm:spPr>
      <dgm:t>
        <a:bodyPr/>
        <a:lstStyle/>
        <a:p>
          <a:r>
            <a:rPr lang="cs-CZ" noProof="0" dirty="0"/>
            <a:t>Výstavba</a:t>
          </a:r>
          <a:endParaRPr lang="en-US" noProof="0" dirty="0"/>
        </a:p>
      </dgm:t>
    </dgm:pt>
    <dgm:pt modelId="{F7A3AF45-F1E6-4AB2-AC3F-0616DE8962FC}" type="par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9A6A0D59-1DEA-49CC-916F-886416BF9AD3}" type="sibTrans" cxnId="{F906B4C1-A35D-40FC-AD84-693CB8E45E95}">
      <dgm:prSet/>
      <dgm:spPr/>
      <dgm:t>
        <a:bodyPr/>
        <a:lstStyle/>
        <a:p>
          <a:endParaRPr lang="en-US" noProof="0" dirty="0"/>
        </a:p>
      </dgm:t>
    </dgm:pt>
    <dgm:pt modelId="{6B0B0878-7132-4393-BBF3-F02B84DAB84A}">
      <dgm:prSet custT="1"/>
      <dgm:spPr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12002" rIns="12002" bIns="12002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B2FF3FC9-5857-4F25-9F0E-3A87BDB43146}" type="par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69A1371B-1970-4FE7-BF8A-7C45EB1185FD}" type="sibTrans" cxnId="{A1981E3E-A4CB-4589-8A5E-E8D6729C3F79}">
      <dgm:prSet/>
      <dgm:spPr/>
      <dgm:t>
        <a:bodyPr/>
        <a:lstStyle/>
        <a:p>
          <a:endParaRPr lang="en-US" noProof="0" dirty="0"/>
        </a:p>
      </dgm:t>
    </dgm:pt>
    <dgm:pt modelId="{704CF073-02C8-46B7-9C01-63086FDCCE7F}" type="pres">
      <dgm:prSet presAssocID="{FAE64FC0-75E5-43F4-9590-F1B5C3064E7D}" presName="Name0" presStyleCnt="0">
        <dgm:presLayoutVars>
          <dgm:dir/>
          <dgm:animLvl val="lvl"/>
          <dgm:resizeHandles val="exact"/>
        </dgm:presLayoutVars>
      </dgm:prSet>
      <dgm:spPr/>
    </dgm:pt>
    <dgm:pt modelId="{456923EB-01A9-4919-9C9F-B13522BB7980}" type="pres">
      <dgm:prSet presAssocID="{EE47BEAA-4C88-4F03-9F3F-DE4E6141810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415BADA-157D-42AD-A955-2D1C83252AE9}" type="pres">
      <dgm:prSet presAssocID="{728E7353-2845-4777-9EF6-11332AEC7142}" presName="parTxOnlySpace" presStyleCnt="0"/>
      <dgm:spPr/>
    </dgm:pt>
    <dgm:pt modelId="{F78899C8-0BAC-41DA-81FD-DFCBE0357E4A}" type="pres">
      <dgm:prSet presAssocID="{DCD182E3-0CDE-4A6A-A226-42F555102AC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B1D8B38-DF6B-452B-8723-C0A37CB07A69}" type="pres">
      <dgm:prSet presAssocID="{3C41B610-3E8C-489E-8BD2-CB07C35C4C63}" presName="parTxOnlySpace" presStyleCnt="0"/>
      <dgm:spPr/>
    </dgm:pt>
    <dgm:pt modelId="{848765BC-40F2-4785-9A71-63E2D1DD3680}" type="pres">
      <dgm:prSet presAssocID="{748BBDF3-3DA2-4FE9-AE52-08A95C4B7EA5}" presName="parTxOnly" presStyleLbl="node1" presStyleIdx="2" presStyleCnt="7">
        <dgm:presLayoutVars>
          <dgm:chMax val="0"/>
          <dgm:chPref val="0"/>
          <dgm:bulletEnabled val="1"/>
        </dgm:presLayoutVars>
      </dgm:prSet>
      <dgm:spPr>
        <a:xfrm>
          <a:off x="2348761" y="200022"/>
          <a:ext cx="1304867" cy="521947"/>
        </a:xfrm>
        <a:prstGeom prst="chevron">
          <a:avLst/>
        </a:prstGeom>
      </dgm:spPr>
    </dgm:pt>
    <dgm:pt modelId="{1AEFFCD4-87AC-4D10-AB28-CAAA68A9FC56}" type="pres">
      <dgm:prSet presAssocID="{31A0642A-8030-4DAE-AF90-9891C4CABD15}" presName="parTxOnlySpace" presStyleCnt="0"/>
      <dgm:spPr/>
    </dgm:pt>
    <dgm:pt modelId="{F140F583-6202-484F-870A-7A4E19080439}" type="pres">
      <dgm:prSet presAssocID="{35379BEB-A39C-45E1-A6B6-F14C21AB831D}" presName="parTxOnly" presStyleLbl="node1" presStyleIdx="3" presStyleCnt="7">
        <dgm:presLayoutVars>
          <dgm:chMax val="0"/>
          <dgm:chPref val="0"/>
          <dgm:bulletEnabled val="1"/>
        </dgm:presLayoutVars>
      </dgm:prSet>
      <dgm:spPr>
        <a:xfrm>
          <a:off x="3523142" y="200022"/>
          <a:ext cx="1304867" cy="521947"/>
        </a:xfrm>
        <a:prstGeom prst="chevron">
          <a:avLst/>
        </a:prstGeom>
      </dgm:spPr>
    </dgm:pt>
    <dgm:pt modelId="{BE0EC003-5F4F-4C1A-9FE1-43AD1175E746}" type="pres">
      <dgm:prSet presAssocID="{214E740B-47A6-4551-BE19-0C0064159EBF}" presName="parTxOnlySpace" presStyleCnt="0"/>
      <dgm:spPr/>
    </dgm:pt>
    <dgm:pt modelId="{465A0300-EF01-423C-B40C-C7F1C28F5C55}" type="pres">
      <dgm:prSet presAssocID="{C92A7D5C-FF49-42A9-881E-DAFC416349B0}" presName="parTxOnly" presStyleLbl="node1" presStyleIdx="4" presStyleCnt="7">
        <dgm:presLayoutVars>
          <dgm:chMax val="0"/>
          <dgm:chPref val="0"/>
          <dgm:bulletEnabled val="1"/>
        </dgm:presLayoutVars>
      </dgm:prSet>
      <dgm:spPr>
        <a:xfrm>
          <a:off x="4697523" y="200022"/>
          <a:ext cx="1304867" cy="521947"/>
        </a:xfrm>
        <a:prstGeom prst="chevron">
          <a:avLst/>
        </a:prstGeom>
      </dgm:spPr>
    </dgm:pt>
    <dgm:pt modelId="{78495B21-8F37-42C2-A1AA-53F8677C6FEB}" type="pres">
      <dgm:prSet presAssocID="{5E0EEBDB-647E-4A07-830A-FB1AE06AC666}" presName="parTxOnlySpace" presStyleCnt="0"/>
      <dgm:spPr/>
    </dgm:pt>
    <dgm:pt modelId="{CAE9B05C-AC0B-4F3D-9836-4944C814D76F}" type="pres">
      <dgm:prSet presAssocID="{4AE2D7DF-3359-4A3A-8ED6-2F7F4017429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D4F2AFE-2FBA-4808-9A6E-95481E556718}" type="pres">
      <dgm:prSet presAssocID="{9A6A0D59-1DEA-49CC-916F-886416BF9AD3}" presName="parTxOnlySpace" presStyleCnt="0"/>
      <dgm:spPr/>
    </dgm:pt>
    <dgm:pt modelId="{50D175DA-5220-4600-ADD5-C29B71BE2E5F}" type="pres">
      <dgm:prSet presAssocID="{6B0B0878-7132-4393-BBF3-F02B84DAB84A}" presName="parTxOnly" presStyleLbl="node1" presStyleIdx="6" presStyleCnt="7">
        <dgm:presLayoutVars>
          <dgm:chMax val="0"/>
          <dgm:chPref val="0"/>
          <dgm:bulletEnabled val="1"/>
        </dgm:presLayoutVars>
      </dgm:prSet>
      <dgm:spPr>
        <a:xfrm>
          <a:off x="7046285" y="200022"/>
          <a:ext cx="1304867" cy="521947"/>
        </a:xfrm>
        <a:prstGeom prst="chevron">
          <a:avLst/>
        </a:prstGeom>
      </dgm:spPr>
    </dgm:pt>
  </dgm:ptLst>
  <dgm:cxnLst>
    <dgm:cxn modelId="{17C0EE0A-EA7C-4E6B-BC0F-5C8C5C32A302}" type="presOf" srcId="{4AE2D7DF-3359-4A3A-8ED6-2F7F40174294}" destId="{CAE9B05C-AC0B-4F3D-9836-4944C814D76F}" srcOrd="0" destOrd="0" presId="urn:microsoft.com/office/officeart/2005/8/layout/chevron1"/>
    <dgm:cxn modelId="{9233FC26-37DE-4BAD-A49E-1A7844CDB9C2}" type="presOf" srcId="{C92A7D5C-FF49-42A9-881E-DAFC416349B0}" destId="{465A0300-EF01-423C-B40C-C7F1C28F5C55}" srcOrd="0" destOrd="0" presId="urn:microsoft.com/office/officeart/2005/8/layout/chevron1"/>
    <dgm:cxn modelId="{A1981E3E-A4CB-4589-8A5E-E8D6729C3F79}" srcId="{FAE64FC0-75E5-43F4-9590-F1B5C3064E7D}" destId="{6B0B0878-7132-4393-BBF3-F02B84DAB84A}" srcOrd="6" destOrd="0" parTransId="{B2FF3FC9-5857-4F25-9F0E-3A87BDB43146}" sibTransId="{69A1371B-1970-4FE7-BF8A-7C45EB1185FD}"/>
    <dgm:cxn modelId="{487DA96C-F1C7-4B39-B588-C97ECA25C035}" srcId="{FAE64FC0-75E5-43F4-9590-F1B5C3064E7D}" destId="{35379BEB-A39C-45E1-A6B6-F14C21AB831D}" srcOrd="3" destOrd="0" parTransId="{567CE9DF-DB29-4774-B931-CB7D9ABF88FE}" sibTransId="{214E740B-47A6-4551-BE19-0C0064159EBF}"/>
    <dgm:cxn modelId="{8BBDD875-8092-46D3-9A99-BB66ADA95C49}" type="presOf" srcId="{6B0B0878-7132-4393-BBF3-F02B84DAB84A}" destId="{50D175DA-5220-4600-ADD5-C29B71BE2E5F}" srcOrd="0" destOrd="0" presId="urn:microsoft.com/office/officeart/2005/8/layout/chevron1"/>
    <dgm:cxn modelId="{3FD39B7E-DA92-4099-89BC-5F362286E7FF}" srcId="{FAE64FC0-75E5-43F4-9590-F1B5C3064E7D}" destId="{C92A7D5C-FF49-42A9-881E-DAFC416349B0}" srcOrd="4" destOrd="0" parTransId="{789B7AAC-A6BF-4ACC-A96A-0F50C147CDC6}" sibTransId="{5E0EEBDB-647E-4A07-830A-FB1AE06AC666}"/>
    <dgm:cxn modelId="{5243ED97-EA4B-48A2-922A-65DCFD120B43}" srcId="{FAE64FC0-75E5-43F4-9590-F1B5C3064E7D}" destId="{EE47BEAA-4C88-4F03-9F3F-DE4E61418106}" srcOrd="0" destOrd="0" parTransId="{CBF9EDBE-ACD1-4D1A-9D38-A5C4137656C1}" sibTransId="{728E7353-2845-4777-9EF6-11332AEC7142}"/>
    <dgm:cxn modelId="{FEDAC5A7-90D8-4D1E-8977-A36FDE819A5A}" type="presOf" srcId="{748BBDF3-3DA2-4FE9-AE52-08A95C4B7EA5}" destId="{848765BC-40F2-4785-9A71-63E2D1DD3680}" srcOrd="0" destOrd="0" presId="urn:microsoft.com/office/officeart/2005/8/layout/chevron1"/>
    <dgm:cxn modelId="{F906B4C1-A35D-40FC-AD84-693CB8E45E95}" srcId="{FAE64FC0-75E5-43F4-9590-F1B5C3064E7D}" destId="{4AE2D7DF-3359-4A3A-8ED6-2F7F40174294}" srcOrd="5" destOrd="0" parTransId="{F7A3AF45-F1E6-4AB2-AC3F-0616DE8962FC}" sibTransId="{9A6A0D59-1DEA-49CC-916F-886416BF9AD3}"/>
    <dgm:cxn modelId="{75301BC6-DBDC-4914-96A6-5394C46EFE2B}" type="presOf" srcId="{35379BEB-A39C-45E1-A6B6-F14C21AB831D}" destId="{F140F583-6202-484F-870A-7A4E19080439}" srcOrd="0" destOrd="0" presId="urn:microsoft.com/office/officeart/2005/8/layout/chevron1"/>
    <dgm:cxn modelId="{75A394C8-DDE7-46B7-A60A-6644F54CC350}" type="presOf" srcId="{FAE64FC0-75E5-43F4-9590-F1B5C3064E7D}" destId="{704CF073-02C8-46B7-9C01-63086FDCCE7F}" srcOrd="0" destOrd="0" presId="urn:microsoft.com/office/officeart/2005/8/layout/chevron1"/>
    <dgm:cxn modelId="{04653BCF-26AC-4106-A20E-B09B06533BFC}" srcId="{FAE64FC0-75E5-43F4-9590-F1B5C3064E7D}" destId="{748BBDF3-3DA2-4FE9-AE52-08A95C4B7EA5}" srcOrd="2" destOrd="0" parTransId="{88420062-EF61-4B6C-B9CB-69E15D237990}" sibTransId="{31A0642A-8030-4DAE-AF90-9891C4CABD15}"/>
    <dgm:cxn modelId="{1E9E3BDE-E18A-442E-9817-AB3E1030761E}" srcId="{FAE64FC0-75E5-43F4-9590-F1B5C3064E7D}" destId="{DCD182E3-0CDE-4A6A-A226-42F555102AC1}" srcOrd="1" destOrd="0" parTransId="{E037C475-5E13-4153-9E62-FEFE115D3991}" sibTransId="{3C41B610-3E8C-489E-8BD2-CB07C35C4C63}"/>
    <dgm:cxn modelId="{B068DEE0-3B18-4096-8961-5F3385034968}" type="presOf" srcId="{DCD182E3-0CDE-4A6A-A226-42F555102AC1}" destId="{F78899C8-0BAC-41DA-81FD-DFCBE0357E4A}" srcOrd="0" destOrd="0" presId="urn:microsoft.com/office/officeart/2005/8/layout/chevron1"/>
    <dgm:cxn modelId="{C53BA9F6-3987-46CD-A1C3-0E00E94ECAF6}" type="presOf" srcId="{EE47BEAA-4C88-4F03-9F3F-DE4E61418106}" destId="{456923EB-01A9-4919-9C9F-B13522BB7980}" srcOrd="0" destOrd="0" presId="urn:microsoft.com/office/officeart/2005/8/layout/chevron1"/>
    <dgm:cxn modelId="{A4118394-802E-463D-8D14-686775F9046C}" type="presParOf" srcId="{704CF073-02C8-46B7-9C01-63086FDCCE7F}" destId="{456923EB-01A9-4919-9C9F-B13522BB7980}" srcOrd="0" destOrd="0" presId="urn:microsoft.com/office/officeart/2005/8/layout/chevron1"/>
    <dgm:cxn modelId="{D9C0D91E-9454-48A3-8009-2850FCD03019}" type="presParOf" srcId="{704CF073-02C8-46B7-9C01-63086FDCCE7F}" destId="{4415BADA-157D-42AD-A955-2D1C83252AE9}" srcOrd="1" destOrd="0" presId="urn:microsoft.com/office/officeart/2005/8/layout/chevron1"/>
    <dgm:cxn modelId="{620F8948-113C-4AC1-BDAC-0D53782F32F7}" type="presParOf" srcId="{704CF073-02C8-46B7-9C01-63086FDCCE7F}" destId="{F78899C8-0BAC-41DA-81FD-DFCBE0357E4A}" srcOrd="2" destOrd="0" presId="urn:microsoft.com/office/officeart/2005/8/layout/chevron1"/>
    <dgm:cxn modelId="{C93C8E26-D9D4-457B-9C24-7B09DF47B6E1}" type="presParOf" srcId="{704CF073-02C8-46B7-9C01-63086FDCCE7F}" destId="{8B1D8B38-DF6B-452B-8723-C0A37CB07A69}" srcOrd="3" destOrd="0" presId="urn:microsoft.com/office/officeart/2005/8/layout/chevron1"/>
    <dgm:cxn modelId="{3F5501FA-F2E9-46DB-ABF1-4140E6EAA00F}" type="presParOf" srcId="{704CF073-02C8-46B7-9C01-63086FDCCE7F}" destId="{848765BC-40F2-4785-9A71-63E2D1DD3680}" srcOrd="4" destOrd="0" presId="urn:microsoft.com/office/officeart/2005/8/layout/chevron1"/>
    <dgm:cxn modelId="{E987AAED-EBBD-43CE-B72E-2BBFC0FF719D}" type="presParOf" srcId="{704CF073-02C8-46B7-9C01-63086FDCCE7F}" destId="{1AEFFCD4-87AC-4D10-AB28-CAAA68A9FC56}" srcOrd="5" destOrd="0" presId="urn:microsoft.com/office/officeart/2005/8/layout/chevron1"/>
    <dgm:cxn modelId="{8A1FA0EC-8683-40A4-88D6-71F980896384}" type="presParOf" srcId="{704CF073-02C8-46B7-9C01-63086FDCCE7F}" destId="{F140F583-6202-484F-870A-7A4E19080439}" srcOrd="6" destOrd="0" presId="urn:microsoft.com/office/officeart/2005/8/layout/chevron1"/>
    <dgm:cxn modelId="{82B7C002-7CA0-435F-BB49-BCFB82DC3C36}" type="presParOf" srcId="{704CF073-02C8-46B7-9C01-63086FDCCE7F}" destId="{BE0EC003-5F4F-4C1A-9FE1-43AD1175E746}" srcOrd="7" destOrd="0" presId="urn:microsoft.com/office/officeart/2005/8/layout/chevron1"/>
    <dgm:cxn modelId="{FC548694-99F4-4E1D-891E-B86B0E6E4290}" type="presParOf" srcId="{704CF073-02C8-46B7-9C01-63086FDCCE7F}" destId="{465A0300-EF01-423C-B40C-C7F1C28F5C55}" srcOrd="8" destOrd="0" presId="urn:microsoft.com/office/officeart/2005/8/layout/chevron1"/>
    <dgm:cxn modelId="{E2CCCA8D-7CBD-4EB9-902B-AE98CCB65D96}" type="presParOf" srcId="{704CF073-02C8-46B7-9C01-63086FDCCE7F}" destId="{78495B21-8F37-42C2-A1AA-53F8677C6FEB}" srcOrd="9" destOrd="0" presId="urn:microsoft.com/office/officeart/2005/8/layout/chevron1"/>
    <dgm:cxn modelId="{97BC1E28-6DEB-44DA-AFD7-1039FB980168}" type="presParOf" srcId="{704CF073-02C8-46B7-9C01-63086FDCCE7F}" destId="{CAE9B05C-AC0B-4F3D-9836-4944C814D76F}" srcOrd="10" destOrd="0" presId="urn:microsoft.com/office/officeart/2005/8/layout/chevron1"/>
    <dgm:cxn modelId="{B0439296-D9D7-47DA-B55F-7B712A6A38E4}" type="presParOf" srcId="{704CF073-02C8-46B7-9C01-63086FDCCE7F}" destId="{AD4F2AFE-2FBA-4808-9A6E-95481E556718}" srcOrd="11" destOrd="0" presId="urn:microsoft.com/office/officeart/2005/8/layout/chevron1"/>
    <dgm:cxn modelId="{CDF30AFE-16BE-476E-B996-99CCB4790594}" type="presParOf" srcId="{704CF073-02C8-46B7-9C01-63086FDCCE7F}" destId="{50D175DA-5220-4600-ADD5-C29B71BE2E5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923EB-01A9-4919-9C9F-B13522BB7980}">
      <dsp:nvSpPr>
        <dsp:cNvPr id="0" name=""/>
        <dsp:cNvSpPr/>
      </dsp:nvSpPr>
      <dsp:spPr>
        <a:xfrm>
          <a:off x="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poradce pro SP PPP</a:t>
          </a:r>
          <a:endParaRPr lang="en-US" sz="900" kern="1200" noProof="0" dirty="0"/>
        </a:p>
      </dsp:txBody>
      <dsp:txXfrm>
        <a:off x="260974" y="200022"/>
        <a:ext cx="782920" cy="521947"/>
      </dsp:txXfrm>
    </dsp:sp>
    <dsp:sp modelId="{F78899C8-0BAC-41DA-81FD-DFCBE0357E4A}">
      <dsp:nvSpPr>
        <dsp:cNvPr id="0" name=""/>
        <dsp:cNvSpPr/>
      </dsp:nvSpPr>
      <dsp:spPr>
        <a:xfrm>
          <a:off x="117438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Studie proveditelnosti PPP projektu</a:t>
          </a:r>
          <a:endParaRPr lang="en-US" sz="900" kern="1200" noProof="0" dirty="0"/>
        </a:p>
      </dsp:txBody>
      <dsp:txXfrm>
        <a:off x="1435354" y="200022"/>
        <a:ext cx="782920" cy="521947"/>
      </dsp:txXfrm>
    </dsp:sp>
    <dsp:sp modelId="{848765BC-40F2-4785-9A71-63E2D1DD3680}">
      <dsp:nvSpPr>
        <dsp:cNvPr id="0" name=""/>
        <dsp:cNvSpPr/>
      </dsp:nvSpPr>
      <dsp:spPr>
        <a:xfrm>
          <a:off x="2348761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transakčního poradce</a:t>
          </a:r>
          <a:endParaRPr lang="en-US" sz="900" kern="1200" noProof="0" dirty="0"/>
        </a:p>
      </dsp:txBody>
      <dsp:txXfrm>
        <a:off x="2609735" y="200022"/>
        <a:ext cx="782920" cy="521947"/>
      </dsp:txXfrm>
    </dsp:sp>
    <dsp:sp modelId="{F140F583-6202-484F-870A-7A4E19080439}">
      <dsp:nvSpPr>
        <dsp:cNvPr id="0" name=""/>
        <dsp:cNvSpPr/>
      </dsp:nvSpPr>
      <dsp:spPr>
        <a:xfrm>
          <a:off x="3523142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784116" y="200022"/>
        <a:ext cx="782920" cy="521947"/>
      </dsp:txXfrm>
    </dsp:sp>
    <dsp:sp modelId="{465A0300-EF01-423C-B40C-C7F1C28F5C55}">
      <dsp:nvSpPr>
        <dsp:cNvPr id="0" name=""/>
        <dsp:cNvSpPr/>
      </dsp:nvSpPr>
      <dsp:spPr>
        <a:xfrm>
          <a:off x="4697523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/>
            <a:t>Výběrové řízení na koncesionáře</a:t>
          </a:r>
          <a:endParaRPr lang="en-US" sz="900" kern="1200" noProof="0" dirty="0"/>
        </a:p>
      </dsp:txBody>
      <dsp:txXfrm>
        <a:off x="4958497" y="200022"/>
        <a:ext cx="782920" cy="521947"/>
      </dsp:txXfrm>
    </dsp:sp>
    <dsp:sp modelId="{CAE9B05C-AC0B-4F3D-9836-4944C814D76F}">
      <dsp:nvSpPr>
        <dsp:cNvPr id="0" name=""/>
        <dsp:cNvSpPr/>
      </dsp:nvSpPr>
      <dsp:spPr>
        <a:xfrm>
          <a:off x="5871904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Výstavba</a:t>
          </a:r>
          <a:endParaRPr lang="en-US" sz="900" kern="1200" noProof="0" dirty="0"/>
        </a:p>
      </dsp:txBody>
      <dsp:txXfrm>
        <a:off x="6132878" y="200022"/>
        <a:ext cx="782920" cy="521947"/>
      </dsp:txXfrm>
    </dsp:sp>
    <dsp:sp modelId="{50D175DA-5220-4600-ADD5-C29B71BE2E5F}">
      <dsp:nvSpPr>
        <dsp:cNvPr id="0" name=""/>
        <dsp:cNvSpPr/>
      </dsp:nvSpPr>
      <dsp:spPr>
        <a:xfrm>
          <a:off x="7046285" y="200022"/>
          <a:ext cx="1304867" cy="52194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Provoz</a:t>
          </a:r>
          <a:endParaRPr lang="en-US" sz="900" kern="1200" noProof="0" dirty="0"/>
        </a:p>
      </dsp:txBody>
      <dsp:txXfrm>
        <a:off x="7307259" y="200022"/>
        <a:ext cx="782920" cy="521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923EB-01A9-4919-9C9F-B13522BB7980}">
      <dsp:nvSpPr>
        <dsp:cNvPr id="0" name=""/>
        <dsp:cNvSpPr/>
      </dsp:nvSpPr>
      <dsp:spPr>
        <a:xfrm>
          <a:off x="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poradce pro SP PPP</a:t>
          </a:r>
          <a:endParaRPr lang="en-US" sz="900" kern="1200" noProof="0" dirty="0"/>
        </a:p>
      </dsp:txBody>
      <dsp:txXfrm>
        <a:off x="260974" y="200022"/>
        <a:ext cx="782920" cy="521947"/>
      </dsp:txXfrm>
    </dsp:sp>
    <dsp:sp modelId="{F78899C8-0BAC-41DA-81FD-DFCBE0357E4A}">
      <dsp:nvSpPr>
        <dsp:cNvPr id="0" name=""/>
        <dsp:cNvSpPr/>
      </dsp:nvSpPr>
      <dsp:spPr>
        <a:xfrm>
          <a:off x="117438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Studie proveditelnosti PPP projektu</a:t>
          </a:r>
          <a:endParaRPr lang="en-US" sz="900" kern="1200" noProof="0" dirty="0"/>
        </a:p>
      </dsp:txBody>
      <dsp:txXfrm>
        <a:off x="1435354" y="200022"/>
        <a:ext cx="782920" cy="521947"/>
      </dsp:txXfrm>
    </dsp:sp>
    <dsp:sp modelId="{848765BC-40F2-4785-9A71-63E2D1DD3680}">
      <dsp:nvSpPr>
        <dsp:cNvPr id="0" name=""/>
        <dsp:cNvSpPr/>
      </dsp:nvSpPr>
      <dsp:spPr>
        <a:xfrm>
          <a:off x="2348761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transakčního poradce</a:t>
          </a:r>
          <a:endParaRPr lang="en-US" sz="900" kern="1200" noProof="0" dirty="0"/>
        </a:p>
      </dsp:txBody>
      <dsp:txXfrm>
        <a:off x="2609735" y="200022"/>
        <a:ext cx="782920" cy="521947"/>
      </dsp:txXfrm>
    </dsp:sp>
    <dsp:sp modelId="{F140F583-6202-484F-870A-7A4E19080439}">
      <dsp:nvSpPr>
        <dsp:cNvPr id="0" name=""/>
        <dsp:cNvSpPr/>
      </dsp:nvSpPr>
      <dsp:spPr>
        <a:xfrm>
          <a:off x="3523142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784116" y="200022"/>
        <a:ext cx="782920" cy="521947"/>
      </dsp:txXfrm>
    </dsp:sp>
    <dsp:sp modelId="{465A0300-EF01-423C-B40C-C7F1C28F5C55}">
      <dsp:nvSpPr>
        <dsp:cNvPr id="0" name=""/>
        <dsp:cNvSpPr/>
      </dsp:nvSpPr>
      <dsp:spPr>
        <a:xfrm>
          <a:off x="4697523" y="200022"/>
          <a:ext cx="1304867" cy="52194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Výběrové řízení na koncesionáře</a:t>
          </a:r>
          <a:endParaRPr lang="en-US" sz="900" kern="1200" noProof="0" dirty="0"/>
        </a:p>
      </dsp:txBody>
      <dsp:txXfrm>
        <a:off x="4958497" y="200022"/>
        <a:ext cx="782920" cy="521947"/>
      </dsp:txXfrm>
    </dsp:sp>
    <dsp:sp modelId="{CAE9B05C-AC0B-4F3D-9836-4944C814D76F}">
      <dsp:nvSpPr>
        <dsp:cNvPr id="0" name=""/>
        <dsp:cNvSpPr/>
      </dsp:nvSpPr>
      <dsp:spPr>
        <a:xfrm>
          <a:off x="5871904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Výstavba</a:t>
          </a:r>
          <a:endParaRPr lang="en-US" sz="900" kern="1200" noProof="0" dirty="0"/>
        </a:p>
      </dsp:txBody>
      <dsp:txXfrm>
        <a:off x="6132878" y="200022"/>
        <a:ext cx="782920" cy="521947"/>
      </dsp:txXfrm>
    </dsp:sp>
    <dsp:sp modelId="{50D175DA-5220-4600-ADD5-C29B71BE2E5F}">
      <dsp:nvSpPr>
        <dsp:cNvPr id="0" name=""/>
        <dsp:cNvSpPr/>
      </dsp:nvSpPr>
      <dsp:spPr>
        <a:xfrm>
          <a:off x="7046285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7307259" y="200022"/>
        <a:ext cx="782920" cy="521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923EB-01A9-4919-9C9F-B13522BB7980}">
      <dsp:nvSpPr>
        <dsp:cNvPr id="0" name=""/>
        <dsp:cNvSpPr/>
      </dsp:nvSpPr>
      <dsp:spPr>
        <a:xfrm>
          <a:off x="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poradce pro SP PPP</a:t>
          </a:r>
          <a:endParaRPr lang="en-US" sz="900" kern="1200" noProof="0" dirty="0"/>
        </a:p>
      </dsp:txBody>
      <dsp:txXfrm>
        <a:off x="260974" y="200022"/>
        <a:ext cx="782920" cy="521947"/>
      </dsp:txXfrm>
    </dsp:sp>
    <dsp:sp modelId="{F78899C8-0BAC-41DA-81FD-DFCBE0357E4A}">
      <dsp:nvSpPr>
        <dsp:cNvPr id="0" name=""/>
        <dsp:cNvSpPr/>
      </dsp:nvSpPr>
      <dsp:spPr>
        <a:xfrm>
          <a:off x="1174380" y="200022"/>
          <a:ext cx="1304867" cy="521947"/>
        </a:xfrm>
        <a:prstGeom prst="chevron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Studie proveditelnosti PPP projektu</a:t>
          </a:r>
          <a:endParaRPr lang="en-US" sz="900" kern="1200" noProof="0" dirty="0"/>
        </a:p>
      </dsp:txBody>
      <dsp:txXfrm>
        <a:off x="1435354" y="200022"/>
        <a:ext cx="782920" cy="521947"/>
      </dsp:txXfrm>
    </dsp:sp>
    <dsp:sp modelId="{848765BC-40F2-4785-9A71-63E2D1DD3680}">
      <dsp:nvSpPr>
        <dsp:cNvPr id="0" name=""/>
        <dsp:cNvSpPr/>
      </dsp:nvSpPr>
      <dsp:spPr>
        <a:xfrm>
          <a:off x="2348761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transakčního poradce</a:t>
          </a:r>
          <a:endParaRPr lang="en-US" sz="900" kern="1200" noProof="0" dirty="0"/>
        </a:p>
      </dsp:txBody>
      <dsp:txXfrm>
        <a:off x="2609735" y="200022"/>
        <a:ext cx="782920" cy="521947"/>
      </dsp:txXfrm>
    </dsp:sp>
    <dsp:sp modelId="{F140F583-6202-484F-870A-7A4E19080439}">
      <dsp:nvSpPr>
        <dsp:cNvPr id="0" name=""/>
        <dsp:cNvSpPr/>
      </dsp:nvSpPr>
      <dsp:spPr>
        <a:xfrm>
          <a:off x="3523142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784116" y="200022"/>
        <a:ext cx="782920" cy="521947"/>
      </dsp:txXfrm>
    </dsp:sp>
    <dsp:sp modelId="{465A0300-EF01-423C-B40C-C7F1C28F5C55}">
      <dsp:nvSpPr>
        <dsp:cNvPr id="0" name=""/>
        <dsp:cNvSpPr/>
      </dsp:nvSpPr>
      <dsp:spPr>
        <a:xfrm>
          <a:off x="4697523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Výběrové řízení na koncesionáře</a:t>
          </a:r>
          <a:endParaRPr lang="en-US" sz="900" kern="1200" noProof="0" dirty="0"/>
        </a:p>
      </dsp:txBody>
      <dsp:txXfrm>
        <a:off x="4958497" y="200022"/>
        <a:ext cx="782920" cy="521947"/>
      </dsp:txXfrm>
    </dsp:sp>
    <dsp:sp modelId="{CAE9B05C-AC0B-4F3D-9836-4944C814D76F}">
      <dsp:nvSpPr>
        <dsp:cNvPr id="0" name=""/>
        <dsp:cNvSpPr/>
      </dsp:nvSpPr>
      <dsp:spPr>
        <a:xfrm>
          <a:off x="5871904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Výstavba</a:t>
          </a:r>
          <a:endParaRPr lang="en-US" sz="900" kern="1200" noProof="0" dirty="0"/>
        </a:p>
      </dsp:txBody>
      <dsp:txXfrm>
        <a:off x="6132878" y="200022"/>
        <a:ext cx="782920" cy="521947"/>
      </dsp:txXfrm>
    </dsp:sp>
    <dsp:sp modelId="{50D175DA-5220-4600-ADD5-C29B71BE2E5F}">
      <dsp:nvSpPr>
        <dsp:cNvPr id="0" name=""/>
        <dsp:cNvSpPr/>
      </dsp:nvSpPr>
      <dsp:spPr>
        <a:xfrm>
          <a:off x="7046285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7307259" y="200022"/>
        <a:ext cx="782920" cy="521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923EB-01A9-4919-9C9F-B13522BB7980}">
      <dsp:nvSpPr>
        <dsp:cNvPr id="0" name=""/>
        <dsp:cNvSpPr/>
      </dsp:nvSpPr>
      <dsp:spPr>
        <a:xfrm>
          <a:off x="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poradce pro SP PPP</a:t>
          </a:r>
          <a:endParaRPr lang="en-US" sz="900" kern="1200" noProof="0" dirty="0"/>
        </a:p>
      </dsp:txBody>
      <dsp:txXfrm>
        <a:off x="260974" y="200022"/>
        <a:ext cx="782920" cy="521947"/>
      </dsp:txXfrm>
    </dsp:sp>
    <dsp:sp modelId="{F78899C8-0BAC-41DA-81FD-DFCBE0357E4A}">
      <dsp:nvSpPr>
        <dsp:cNvPr id="0" name=""/>
        <dsp:cNvSpPr/>
      </dsp:nvSpPr>
      <dsp:spPr>
        <a:xfrm>
          <a:off x="117438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Studie proveditelnosti PPP projektu</a:t>
          </a:r>
          <a:endParaRPr lang="en-US" sz="900" kern="1200" noProof="0" dirty="0"/>
        </a:p>
      </dsp:txBody>
      <dsp:txXfrm>
        <a:off x="1435354" y="200022"/>
        <a:ext cx="782920" cy="521947"/>
      </dsp:txXfrm>
    </dsp:sp>
    <dsp:sp modelId="{848765BC-40F2-4785-9A71-63E2D1DD3680}">
      <dsp:nvSpPr>
        <dsp:cNvPr id="0" name=""/>
        <dsp:cNvSpPr/>
      </dsp:nvSpPr>
      <dsp:spPr>
        <a:xfrm>
          <a:off x="2348761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transakčního poradce</a:t>
          </a:r>
          <a:endParaRPr lang="en-US" sz="900" kern="1200" noProof="0" dirty="0"/>
        </a:p>
      </dsp:txBody>
      <dsp:txXfrm>
        <a:off x="2609735" y="200022"/>
        <a:ext cx="782920" cy="521947"/>
      </dsp:txXfrm>
    </dsp:sp>
    <dsp:sp modelId="{F140F583-6202-484F-870A-7A4E19080439}">
      <dsp:nvSpPr>
        <dsp:cNvPr id="0" name=""/>
        <dsp:cNvSpPr/>
      </dsp:nvSpPr>
      <dsp:spPr>
        <a:xfrm>
          <a:off x="3523142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784116" y="200022"/>
        <a:ext cx="782920" cy="521947"/>
      </dsp:txXfrm>
    </dsp:sp>
    <dsp:sp modelId="{465A0300-EF01-423C-B40C-C7F1C28F5C55}">
      <dsp:nvSpPr>
        <dsp:cNvPr id="0" name=""/>
        <dsp:cNvSpPr/>
      </dsp:nvSpPr>
      <dsp:spPr>
        <a:xfrm>
          <a:off x="4697523" y="200022"/>
          <a:ext cx="1304867" cy="52194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Výběrové řízení na koncesionáře</a:t>
          </a:r>
          <a:endParaRPr lang="en-US" sz="900" kern="1200" noProof="0" dirty="0"/>
        </a:p>
      </dsp:txBody>
      <dsp:txXfrm>
        <a:off x="4958497" y="200022"/>
        <a:ext cx="782920" cy="521947"/>
      </dsp:txXfrm>
    </dsp:sp>
    <dsp:sp modelId="{CAE9B05C-AC0B-4F3D-9836-4944C814D76F}">
      <dsp:nvSpPr>
        <dsp:cNvPr id="0" name=""/>
        <dsp:cNvSpPr/>
      </dsp:nvSpPr>
      <dsp:spPr>
        <a:xfrm>
          <a:off x="5871904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Výstavba</a:t>
          </a:r>
          <a:endParaRPr lang="en-US" sz="900" kern="1200" noProof="0" dirty="0"/>
        </a:p>
      </dsp:txBody>
      <dsp:txXfrm>
        <a:off x="6132878" y="200022"/>
        <a:ext cx="782920" cy="521947"/>
      </dsp:txXfrm>
    </dsp:sp>
    <dsp:sp modelId="{50D175DA-5220-4600-ADD5-C29B71BE2E5F}">
      <dsp:nvSpPr>
        <dsp:cNvPr id="0" name=""/>
        <dsp:cNvSpPr/>
      </dsp:nvSpPr>
      <dsp:spPr>
        <a:xfrm>
          <a:off x="7046285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7307259" y="200022"/>
        <a:ext cx="782920" cy="521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923EB-01A9-4919-9C9F-B13522BB7980}">
      <dsp:nvSpPr>
        <dsp:cNvPr id="0" name=""/>
        <dsp:cNvSpPr/>
      </dsp:nvSpPr>
      <dsp:spPr>
        <a:xfrm>
          <a:off x="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Výběr poradce pro SP PPP</a:t>
          </a:r>
          <a:endParaRPr lang="en-US" sz="900" kern="1200" noProof="0" dirty="0"/>
        </a:p>
      </dsp:txBody>
      <dsp:txXfrm>
        <a:off x="260974" y="200022"/>
        <a:ext cx="782920" cy="521947"/>
      </dsp:txXfrm>
    </dsp:sp>
    <dsp:sp modelId="{F78899C8-0BAC-41DA-81FD-DFCBE0357E4A}">
      <dsp:nvSpPr>
        <dsp:cNvPr id="0" name=""/>
        <dsp:cNvSpPr/>
      </dsp:nvSpPr>
      <dsp:spPr>
        <a:xfrm>
          <a:off x="1174380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Studie proveditelnosti PPP projektu</a:t>
          </a:r>
          <a:endParaRPr lang="en-US" sz="900" kern="1200" noProof="0" dirty="0"/>
        </a:p>
      </dsp:txBody>
      <dsp:txXfrm>
        <a:off x="1435354" y="200022"/>
        <a:ext cx="782920" cy="521947"/>
      </dsp:txXfrm>
    </dsp:sp>
    <dsp:sp modelId="{848765BC-40F2-4785-9A71-63E2D1DD3680}">
      <dsp:nvSpPr>
        <dsp:cNvPr id="0" name=""/>
        <dsp:cNvSpPr/>
      </dsp:nvSpPr>
      <dsp:spPr>
        <a:xfrm>
          <a:off x="2348761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Výběr transakčního poradce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609735" y="200022"/>
        <a:ext cx="782920" cy="521947"/>
      </dsp:txXfrm>
    </dsp:sp>
    <dsp:sp modelId="{F140F583-6202-484F-870A-7A4E19080439}">
      <dsp:nvSpPr>
        <dsp:cNvPr id="0" name=""/>
        <dsp:cNvSpPr/>
      </dsp:nvSpPr>
      <dsp:spPr>
        <a:xfrm>
          <a:off x="3523142" y="200022"/>
          <a:ext cx="1304867" cy="52194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Příprava VŘ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784116" y="200022"/>
        <a:ext cx="782920" cy="521947"/>
      </dsp:txXfrm>
    </dsp:sp>
    <dsp:sp modelId="{465A0300-EF01-423C-B40C-C7F1C28F5C55}">
      <dsp:nvSpPr>
        <dsp:cNvPr id="0" name=""/>
        <dsp:cNvSpPr/>
      </dsp:nvSpPr>
      <dsp:spPr>
        <a:xfrm>
          <a:off x="4697523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Výběrové řízení na koncesionáře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958497" y="200022"/>
        <a:ext cx="782920" cy="521947"/>
      </dsp:txXfrm>
    </dsp:sp>
    <dsp:sp modelId="{CAE9B05C-AC0B-4F3D-9836-4944C814D76F}">
      <dsp:nvSpPr>
        <dsp:cNvPr id="0" name=""/>
        <dsp:cNvSpPr/>
      </dsp:nvSpPr>
      <dsp:spPr>
        <a:xfrm>
          <a:off x="5871904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/>
            <a:t>Výstavba</a:t>
          </a:r>
          <a:endParaRPr lang="en-US" sz="900" kern="1200" noProof="0" dirty="0"/>
        </a:p>
      </dsp:txBody>
      <dsp:txXfrm>
        <a:off x="6132878" y="200022"/>
        <a:ext cx="782920" cy="521947"/>
      </dsp:txXfrm>
    </dsp:sp>
    <dsp:sp modelId="{50D175DA-5220-4600-ADD5-C29B71BE2E5F}">
      <dsp:nvSpPr>
        <dsp:cNvPr id="0" name=""/>
        <dsp:cNvSpPr/>
      </dsp:nvSpPr>
      <dsp:spPr>
        <a:xfrm>
          <a:off x="7046285" y="200022"/>
          <a:ext cx="1304867" cy="521947"/>
        </a:xfrm>
        <a:prstGeom prst="chevron">
          <a:avLst/>
        </a:prstGeom>
        <a:solidFill>
          <a:srgbClr val="0033C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Provoz</a:t>
          </a:r>
          <a:endParaRPr lang="en-US" sz="9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7307259" y="200022"/>
        <a:ext cx="782920" cy="52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3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7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9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41904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3793390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5034"/>
            <a:ext cx="656631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8559"/>
            <a:ext cx="656631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183FD4-2AB2-5163-43C7-4ED6C87A3B04}"/>
              </a:ext>
            </a:extLst>
          </p:cNvPr>
          <p:cNvSpPr txBox="1">
            <a:spLocks/>
          </p:cNvSpPr>
          <p:nvPr/>
        </p:nvSpPr>
        <p:spPr>
          <a:xfrm>
            <a:off x="296260" y="2266340"/>
            <a:ext cx="8246070" cy="13743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PPP projekty </a:t>
            </a:r>
            <a:br>
              <a:rPr lang="cs-CZ" dirty="0"/>
            </a:br>
            <a:r>
              <a:rPr lang="cs-CZ" dirty="0"/>
              <a:t>v resortu dopravy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1240BCC-3CAF-DFBB-E934-A22EC9793B1A}"/>
              </a:ext>
            </a:extLst>
          </p:cNvPr>
          <p:cNvSpPr txBox="1">
            <a:spLocks/>
          </p:cNvSpPr>
          <p:nvPr/>
        </p:nvSpPr>
        <p:spPr>
          <a:xfrm>
            <a:off x="296260" y="4098800"/>
            <a:ext cx="8231372" cy="763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Ing. Jan Ornst, Ph.D.</a:t>
            </a:r>
          </a:p>
          <a:p>
            <a:r>
              <a:rPr lang="cs-CZ" sz="1400" dirty="0"/>
              <a:t>Vedoucí samostatného oddělení PPP projektů</a:t>
            </a:r>
          </a:p>
          <a:p>
            <a:r>
              <a:rPr lang="cs-CZ" sz="1400" dirty="0"/>
              <a:t>Ministerstvo dopravy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F49388-9182-33C3-5D39-A97708D2B7C8}"/>
              </a:ext>
            </a:extLst>
          </p:cNvPr>
          <p:cNvSpPr txBox="1">
            <a:spLocks/>
          </p:cNvSpPr>
          <p:nvPr/>
        </p:nvSpPr>
        <p:spPr>
          <a:xfrm>
            <a:off x="296260" y="3553711"/>
            <a:ext cx="8231372" cy="76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Září 2025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mapa, atlas, Písmo&#10;&#10;Popis byl vytvořen automaticky">
            <a:extLst>
              <a:ext uri="{FF2B5EF4-FFF2-40B4-BE49-F238E27FC236}">
                <a16:creationId xmlns:a16="http://schemas.microsoft.com/office/drawing/2014/main" id="{ADAFE3B3-E7AB-EAD9-A9A1-6D611CBF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5"/>
          <a:stretch/>
        </p:blipFill>
        <p:spPr>
          <a:xfrm>
            <a:off x="6251754" y="2266340"/>
            <a:ext cx="2793273" cy="2196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81175"/>
            <a:ext cx="8246070" cy="763526"/>
          </a:xfrm>
        </p:spPr>
        <p:txBody>
          <a:bodyPr>
            <a:normAutofit/>
          </a:bodyPr>
          <a:lstStyle/>
          <a:p>
            <a:r>
              <a:rPr lang="cs-CZ" dirty="0"/>
              <a:t>Rychlá spojení Morava</a:t>
            </a:r>
            <a:r>
              <a:rPr lang="en-US" dirty="0"/>
              <a:t> PPP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290139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3 </a:t>
            </a:r>
            <a:r>
              <a:rPr lang="cs-CZ" sz="1600" dirty="0"/>
              <a:t>samostatné PPP projekty schválené vládou (09/2024)</a:t>
            </a:r>
            <a:r>
              <a:rPr lang="en-US" sz="1600" dirty="0"/>
              <a:t>: 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Moravská brána – transakční poradce IFC</a:t>
            </a:r>
          </a:p>
          <a:p>
            <a:r>
              <a:rPr lang="cs-CZ" sz="1600" dirty="0"/>
              <a:t>Střední Morava – transakční poradce EBRD</a:t>
            </a:r>
            <a:endParaRPr lang="en-US" sz="1600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14A671B-2337-7D63-A60D-E958D4BC0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9075"/>
              </p:ext>
            </p:extLst>
          </p:nvPr>
        </p:nvGraphicFramePr>
        <p:xfrm>
          <a:off x="754375" y="1808225"/>
          <a:ext cx="5039265" cy="1544715"/>
        </p:xfrm>
        <a:graphic>
          <a:graphicData uri="http://schemas.openxmlformats.org/drawingml/2006/table">
            <a:tbl>
              <a:tblPr firstRow="1" firstCol="1" bandRow="1"/>
              <a:tblGrid>
                <a:gridCol w="1628125">
                  <a:extLst>
                    <a:ext uri="{9D8B030D-6E8A-4147-A177-3AD203B41FA5}">
                      <a16:colId xmlns:a16="http://schemas.microsoft.com/office/drawing/2014/main" val="3831383175"/>
                    </a:ext>
                  </a:extLst>
                </a:gridCol>
                <a:gridCol w="904592">
                  <a:extLst>
                    <a:ext uri="{9D8B030D-6E8A-4147-A177-3AD203B41FA5}">
                      <a16:colId xmlns:a16="http://schemas.microsoft.com/office/drawing/2014/main" val="1034278790"/>
                    </a:ext>
                  </a:extLst>
                </a:gridCol>
                <a:gridCol w="603297">
                  <a:extLst>
                    <a:ext uri="{9D8B030D-6E8A-4147-A177-3AD203B41FA5}">
                      <a16:colId xmlns:a16="http://schemas.microsoft.com/office/drawing/2014/main" val="1873991303"/>
                    </a:ext>
                  </a:extLst>
                </a:gridCol>
                <a:gridCol w="1102626">
                  <a:extLst>
                    <a:ext uri="{9D8B030D-6E8A-4147-A177-3AD203B41FA5}">
                      <a16:colId xmlns:a16="http://schemas.microsoft.com/office/drawing/2014/main" val="2865199194"/>
                    </a:ext>
                  </a:extLst>
                </a:gridCol>
                <a:gridCol w="800625">
                  <a:extLst>
                    <a:ext uri="{9D8B030D-6E8A-4147-A177-3AD203B41FA5}">
                      <a16:colId xmlns:a16="http://schemas.microsoft.com/office/drawing/2014/main" val="3222274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PPP </a:t>
                      </a:r>
                      <a:r>
                        <a:rPr lang="en-US" sz="900" b="1" kern="0" dirty="0" err="1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proje</a:t>
                      </a:r>
                      <a:r>
                        <a:rPr lang="cs-CZ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</a:t>
                      </a:r>
                      <a:r>
                        <a:rPr lang="en-US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t</a:t>
                      </a:r>
                      <a:endParaRPr lang="cs-CZ" sz="1100" kern="100" dirty="0">
                        <a:solidFill>
                          <a:srgbClr val="0032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Užití </a:t>
                      </a:r>
                      <a:r>
                        <a:rPr lang="en-US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/</a:t>
                      </a:r>
                      <a:r>
                        <a:rPr lang="cs-CZ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rychlost (</a:t>
                      </a:r>
                      <a:r>
                        <a:rPr lang="en-US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km/h)</a:t>
                      </a:r>
                      <a:endParaRPr lang="cs-CZ" sz="1100" kern="100" dirty="0">
                        <a:solidFill>
                          <a:srgbClr val="0032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Typ </a:t>
                      </a:r>
                      <a:r>
                        <a:rPr lang="en-US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PPP</a:t>
                      </a:r>
                      <a:endParaRPr lang="cs-CZ" sz="1100" kern="100" dirty="0">
                        <a:solidFill>
                          <a:srgbClr val="0032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Délka</a:t>
                      </a:r>
                      <a:endParaRPr lang="cs-CZ" sz="1100" kern="100" dirty="0">
                        <a:solidFill>
                          <a:srgbClr val="0032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CAPEX (EUR </a:t>
                      </a:r>
                      <a:r>
                        <a:rPr lang="cs-CZ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mld.</a:t>
                      </a:r>
                      <a:r>
                        <a:rPr lang="en-US" sz="900" b="1" kern="0" dirty="0">
                          <a:solidFill>
                            <a:srgbClr val="003296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)</a:t>
                      </a:r>
                      <a:endParaRPr lang="cs-CZ" sz="1100" kern="100" dirty="0">
                        <a:solidFill>
                          <a:srgbClr val="0032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9779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A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VRT </a:t>
                      </a: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Moravská brána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(A)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cs-CZ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Osobní </a:t>
                      </a:r>
                      <a:r>
                        <a:rPr lang="en-US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| 320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DBFM</a:t>
                      </a:r>
                      <a:endParaRPr lang="cs-CZ" sz="100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91 km</a:t>
                      </a:r>
                      <a:endParaRPr lang="cs-CZ" sz="100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cs-CZ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5.6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421975"/>
                  </a:ext>
                </a:extLst>
              </a:tr>
              <a:tr h="28468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B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VRT </a:t>
                      </a: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Jižní Morava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(B)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cs-CZ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Osobní</a:t>
                      </a:r>
                      <a:r>
                        <a:rPr lang="en-US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| 320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DBFM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39 km</a:t>
                      </a:r>
                      <a:endParaRPr lang="cs-CZ" sz="100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cs-CZ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(</a:t>
                      </a:r>
                      <a:r>
                        <a:rPr lang="en-US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0.9</a:t>
                      </a:r>
                      <a:r>
                        <a:rPr lang="cs-CZ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)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6714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D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RS </a:t>
                      </a: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Střední Morava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(D)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cs-CZ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Smíšená</a:t>
                      </a:r>
                      <a:r>
                        <a:rPr lang="en-US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 | 200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DBFM O&amp;M</a:t>
                      </a:r>
                      <a:endParaRPr lang="cs-CZ" sz="100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50 km DBFM + 25 km O&amp;M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cs-CZ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3.2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88389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Celkem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 b="1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US" sz="900" b="1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180 km DBFM + 25 km O&amp;M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cs-CZ" sz="900" b="1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9.</a:t>
                      </a:r>
                      <a:r>
                        <a:rPr lang="en-US" sz="900" b="1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Aptos" panose="020B0004020202020204" pitchFamily="34" charset="0"/>
                        </a:rPr>
                        <a:t>7</a:t>
                      </a:r>
                      <a:endParaRPr lang="cs-CZ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086580"/>
                  </a:ext>
                </a:extLst>
              </a:tr>
            </a:tbl>
          </a:graphicData>
        </a:graphic>
      </p:graphicFrame>
      <p:pic>
        <p:nvPicPr>
          <p:cNvPr id="4" name="Obrázek 3" descr="Obsah obrázku text, mapa, atlas, Písmo&#10;&#10;Popis byl vytvořen automaticky">
            <a:extLst>
              <a:ext uri="{FF2B5EF4-FFF2-40B4-BE49-F238E27FC236}">
                <a16:creationId xmlns:a16="http://schemas.microsoft.com/office/drawing/2014/main" id="{FCB77C13-2780-4828-D480-80CDA9DD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3" b="50000"/>
          <a:stretch/>
        </p:blipFill>
        <p:spPr>
          <a:xfrm>
            <a:off x="6251754" y="1717224"/>
            <a:ext cx="1679755" cy="109823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010C2F-C6E4-DE0B-7EAF-05275EAA5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702744"/>
              </p:ext>
            </p:extLst>
          </p:nvPr>
        </p:nvGraphicFramePr>
        <p:xfrm>
          <a:off x="343881" y="4163944"/>
          <a:ext cx="8351153" cy="92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134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8952" y="2209075"/>
            <a:ext cx="6566315" cy="725349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C214D-9EBD-DF6A-8494-B8445AA0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PPP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1A922-D651-A219-E20C-373DE6E7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DBFOM - Dodavatel aktivum (dálnici) </a:t>
            </a:r>
            <a:r>
              <a:rPr lang="cs-CZ" b="1" dirty="0" err="1"/>
              <a:t>doprojektuje</a:t>
            </a:r>
            <a:r>
              <a:rPr lang="cs-CZ" b="1" dirty="0"/>
              <a:t>, postaví</a:t>
            </a:r>
            <a:r>
              <a:rPr lang="cs-CZ" dirty="0"/>
              <a:t>, výstavbu </a:t>
            </a:r>
            <a:r>
              <a:rPr lang="cs-CZ" b="1" dirty="0"/>
              <a:t>zafinancuje </a:t>
            </a:r>
            <a:r>
              <a:rPr lang="cs-CZ" dirty="0"/>
              <a:t>a po dokončení výstavby zajišťuje </a:t>
            </a:r>
            <a:r>
              <a:rPr lang="cs-CZ" b="1" dirty="0"/>
              <a:t>provoz, údržbu </a:t>
            </a:r>
            <a:r>
              <a:rPr lang="cs-CZ" dirty="0"/>
              <a:t>a obnovu aktiv po smluvně stanovenou bodu (do 30let). Na konci smluvního období předá aktiva státu ve smluvně definované kvalitě (D4 stav téměř nové dálnice)</a:t>
            </a:r>
          </a:p>
          <a:p>
            <a:r>
              <a:rPr lang="cs-CZ" dirty="0"/>
              <a:t>DBF(O)M – u železnice provoz zajišťuje SŽ, koncesionář zajišťuje provozuschopnost</a:t>
            </a:r>
          </a:p>
        </p:txBody>
      </p:sp>
    </p:spTree>
    <p:extLst>
      <p:ext uri="{BB962C8B-B14F-4D97-AF65-F5344CB8AC3E}">
        <p14:creationId xmlns:p14="http://schemas.microsoft.com/office/powerpoint/2010/main" val="239662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2411B-4B5C-0A2E-D96B-83F4E0DC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FDC3D-0D8B-A750-FE59-FC81185D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281175"/>
            <a:ext cx="8246070" cy="763526"/>
          </a:xfrm>
        </p:spPr>
        <p:txBody>
          <a:bodyPr/>
          <a:lstStyle/>
          <a:p>
            <a:r>
              <a:rPr lang="cs-CZ" dirty="0"/>
              <a:t>  Financování výstavby PPP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14DAE-6A36-3D30-6468-38A88137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Zajišťuje dodavatel – D/E (cca 90/10)</a:t>
            </a:r>
          </a:p>
          <a:p>
            <a:r>
              <a:rPr lang="cs-CZ" sz="1800" dirty="0"/>
              <a:t>Velké projekty mohou vyžadovat částečné financování ze strany státu (ESA 2010)</a:t>
            </a: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3AA7ACA1-663E-991B-F544-4FC47ED5B819}"/>
              </a:ext>
            </a:extLst>
          </p:cNvPr>
          <p:cNvGrpSpPr/>
          <p:nvPr/>
        </p:nvGrpSpPr>
        <p:grpSpPr>
          <a:xfrm>
            <a:off x="448965" y="2266340"/>
            <a:ext cx="8143313" cy="2290575"/>
            <a:chOff x="143555" y="2266340"/>
            <a:chExt cx="8143313" cy="2290575"/>
          </a:xfrm>
        </p:grpSpPr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BDFE4B76-B5AC-70C8-B198-371111FC58BD}"/>
                </a:ext>
              </a:extLst>
            </p:cNvPr>
            <p:cNvSpPr/>
            <p:nvPr/>
          </p:nvSpPr>
          <p:spPr>
            <a:xfrm>
              <a:off x="143555" y="3335275"/>
              <a:ext cx="1766814" cy="1221640"/>
            </a:xfrm>
            <a:prstGeom prst="rect">
              <a:avLst/>
            </a:prstGeom>
            <a:solidFill>
              <a:srgbClr val="4F81BD">
                <a:alpha val="36863"/>
              </a:srgb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Banky (CZK / EUR)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EIB / EBRD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Institucionální investoři 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Penzijní fondy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Pojišťovny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4" name="Vývojový diagram: alternativní postup 3">
              <a:extLst>
                <a:ext uri="{FF2B5EF4-FFF2-40B4-BE49-F238E27FC236}">
                  <a16:creationId xmlns:a16="http://schemas.microsoft.com/office/drawing/2014/main" id="{F5FB58BD-434A-35C5-6CF6-2B747061D7BA}"/>
                </a:ext>
              </a:extLst>
            </p:cNvPr>
            <p:cNvSpPr/>
            <p:nvPr/>
          </p:nvSpPr>
          <p:spPr>
            <a:xfrm>
              <a:off x="3655770" y="3182570"/>
              <a:ext cx="1068935" cy="305410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Koncesionář</a:t>
              </a:r>
            </a:p>
          </p:txBody>
        </p:sp>
        <p:sp>
          <p:nvSpPr>
            <p:cNvPr id="5" name="Vývojový diagram: alternativní postup 4">
              <a:extLst>
                <a:ext uri="{FF2B5EF4-FFF2-40B4-BE49-F238E27FC236}">
                  <a16:creationId xmlns:a16="http://schemas.microsoft.com/office/drawing/2014/main" id="{E577A554-7982-31A0-48B3-C33C79970D79}"/>
                </a:ext>
              </a:extLst>
            </p:cNvPr>
            <p:cNvSpPr/>
            <p:nvPr/>
          </p:nvSpPr>
          <p:spPr>
            <a:xfrm>
              <a:off x="2739540" y="4098800"/>
              <a:ext cx="1221640" cy="305410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SPV na výstavbu</a:t>
              </a:r>
            </a:p>
          </p:txBody>
        </p:sp>
        <p:sp>
          <p:nvSpPr>
            <p:cNvPr id="6" name="Vývojový diagram: alternativní postup 5">
              <a:extLst>
                <a:ext uri="{FF2B5EF4-FFF2-40B4-BE49-F238E27FC236}">
                  <a16:creationId xmlns:a16="http://schemas.microsoft.com/office/drawing/2014/main" id="{FF15BF20-78D7-7B28-1EC1-4C0634F77BBE}"/>
                </a:ext>
              </a:extLst>
            </p:cNvPr>
            <p:cNvSpPr/>
            <p:nvPr/>
          </p:nvSpPr>
          <p:spPr>
            <a:xfrm>
              <a:off x="4446753" y="4098800"/>
              <a:ext cx="1221640" cy="305410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SPV na provoz</a:t>
              </a:r>
            </a:p>
          </p:txBody>
        </p:sp>
        <p:sp>
          <p:nvSpPr>
            <p:cNvPr id="7" name="Vývojový diagram: alternativní postup 6">
              <a:extLst>
                <a:ext uri="{FF2B5EF4-FFF2-40B4-BE49-F238E27FC236}">
                  <a16:creationId xmlns:a16="http://schemas.microsoft.com/office/drawing/2014/main" id="{5E91951A-028A-BB08-0DC2-A3A0D5E9AA1C}"/>
                </a:ext>
              </a:extLst>
            </p:cNvPr>
            <p:cNvSpPr/>
            <p:nvPr/>
          </p:nvSpPr>
          <p:spPr>
            <a:xfrm>
              <a:off x="3655769" y="2266340"/>
              <a:ext cx="1068935" cy="305410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Zadavatel</a:t>
              </a:r>
            </a:p>
          </p:txBody>
        </p:sp>
        <p:sp>
          <p:nvSpPr>
            <p:cNvPr id="8" name="Vývojový diagram: alternativní postup 7">
              <a:extLst>
                <a:ext uri="{FF2B5EF4-FFF2-40B4-BE49-F238E27FC236}">
                  <a16:creationId xmlns:a16="http://schemas.microsoft.com/office/drawing/2014/main" id="{4B9FAC39-7752-B958-5414-371068FC7305}"/>
                </a:ext>
              </a:extLst>
            </p:cNvPr>
            <p:cNvSpPr/>
            <p:nvPr/>
          </p:nvSpPr>
          <p:spPr>
            <a:xfrm>
              <a:off x="1670605" y="3182570"/>
              <a:ext cx="1068935" cy="305410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Věřitelé</a:t>
              </a:r>
            </a:p>
          </p:txBody>
        </p:sp>
        <p:sp>
          <p:nvSpPr>
            <p:cNvPr id="9" name="Vývojový diagram: alternativní postup 8">
              <a:extLst>
                <a:ext uri="{FF2B5EF4-FFF2-40B4-BE49-F238E27FC236}">
                  <a16:creationId xmlns:a16="http://schemas.microsoft.com/office/drawing/2014/main" id="{2C2A2D5A-B4E5-FA44-BC9A-D31204BC1BB1}"/>
                </a:ext>
              </a:extLst>
            </p:cNvPr>
            <p:cNvSpPr/>
            <p:nvPr/>
          </p:nvSpPr>
          <p:spPr>
            <a:xfrm>
              <a:off x="5640935" y="3182570"/>
              <a:ext cx="1068935" cy="305410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Akcionáři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651EBA25-1656-5991-E5C2-36EFAA333CC8}"/>
                </a:ext>
              </a:extLst>
            </p:cNvPr>
            <p:cNvCxnSpPr>
              <a:cxnSpLocks/>
            </p:cNvCxnSpPr>
            <p:nvPr/>
          </p:nvCxnSpPr>
          <p:spPr>
            <a:xfrm>
              <a:off x="2739540" y="3182570"/>
              <a:ext cx="916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BAD49C41-C9BA-DC1D-94B3-210C94078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4704" y="3182570"/>
              <a:ext cx="916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03A775C8-026F-F491-97BD-07207AF3096C}"/>
                </a:ext>
              </a:extLst>
            </p:cNvPr>
            <p:cNvSpPr txBox="1"/>
            <p:nvPr/>
          </p:nvSpPr>
          <p:spPr>
            <a:xfrm>
              <a:off x="2979305" y="2940127"/>
              <a:ext cx="763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accent6"/>
                  </a:solidFill>
                </a:rPr>
                <a:t>Dluh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412C8429-56F3-A64F-704A-885C25349AB9}"/>
                </a:ext>
              </a:extLst>
            </p:cNvPr>
            <p:cNvSpPr txBox="1"/>
            <p:nvPr/>
          </p:nvSpPr>
          <p:spPr>
            <a:xfrm>
              <a:off x="4724705" y="2940127"/>
              <a:ext cx="1068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accent6"/>
                  </a:solidFill>
                </a:rPr>
                <a:t>Vlastní kapitál</a:t>
              </a:r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422B9CA5-5FC5-A4F8-8B37-EAD3FBA1B239}"/>
                </a:ext>
              </a:extLst>
            </p:cNvPr>
            <p:cNvCxnSpPr>
              <a:cxnSpLocks/>
            </p:cNvCxnSpPr>
            <p:nvPr/>
          </p:nvCxnSpPr>
          <p:spPr>
            <a:xfrm>
              <a:off x="3961180" y="2571750"/>
              <a:ext cx="0" cy="610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82A97B8E-1E88-74CE-6341-C310CF1A72B8}"/>
                </a:ext>
              </a:extLst>
            </p:cNvPr>
            <p:cNvSpPr txBox="1"/>
            <p:nvPr/>
          </p:nvSpPr>
          <p:spPr>
            <a:xfrm>
              <a:off x="3075280" y="2550921"/>
              <a:ext cx="916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200" dirty="0">
                  <a:solidFill>
                    <a:schemeClr val="accent6"/>
                  </a:solidFill>
                </a:rPr>
                <a:t>Dotace na výstavbu</a:t>
              </a:r>
            </a:p>
          </p:txBody>
        </p: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F3F5BB64-28C9-DDF6-A413-A49A31CF176A}"/>
                </a:ext>
              </a:extLst>
            </p:cNvPr>
            <p:cNvCxnSpPr/>
            <p:nvPr/>
          </p:nvCxnSpPr>
          <p:spPr>
            <a:xfrm>
              <a:off x="4419295" y="2571750"/>
              <a:ext cx="0" cy="610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55BB9BD-7ECD-D15C-60A6-82E37C287F6F}"/>
                </a:ext>
              </a:extLst>
            </p:cNvPr>
            <p:cNvSpPr txBox="1"/>
            <p:nvPr/>
          </p:nvSpPr>
          <p:spPr>
            <a:xfrm>
              <a:off x="4371316" y="2561336"/>
              <a:ext cx="916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accent3"/>
                  </a:solidFill>
                </a:rPr>
                <a:t>Platba za dostupnost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F053FCB4-A6FE-BC38-457A-A99AA8C57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9540" y="3487980"/>
              <a:ext cx="916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6B86DB67-0720-EAB7-D19D-ADCE63CFC5F6}"/>
                </a:ext>
              </a:extLst>
            </p:cNvPr>
            <p:cNvSpPr txBox="1"/>
            <p:nvPr/>
          </p:nvSpPr>
          <p:spPr>
            <a:xfrm>
              <a:off x="2912150" y="3251372"/>
              <a:ext cx="699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accent3"/>
                  </a:solidFill>
                </a:rPr>
                <a:t>Splátky</a:t>
              </a:r>
            </a:p>
          </p:txBody>
        </p: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2A8337D7-19C5-B502-E711-F4171187D354}"/>
                </a:ext>
              </a:extLst>
            </p:cNvPr>
            <p:cNvCxnSpPr>
              <a:cxnSpLocks/>
            </p:cNvCxnSpPr>
            <p:nvPr/>
          </p:nvCxnSpPr>
          <p:spPr>
            <a:xfrm>
              <a:off x="4724705" y="3487980"/>
              <a:ext cx="916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3F9B50EE-785C-BACC-AA6C-873725403B11}"/>
                </a:ext>
              </a:extLst>
            </p:cNvPr>
            <p:cNvSpPr txBox="1"/>
            <p:nvPr/>
          </p:nvSpPr>
          <p:spPr>
            <a:xfrm>
              <a:off x="4877410" y="3265444"/>
              <a:ext cx="699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accent3"/>
                  </a:solidFill>
                </a:rPr>
                <a:t>Splátky</a:t>
              </a:r>
            </a:p>
          </p:txBody>
        </p: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2A0ADC68-34A4-EEF7-5D79-7C1CAB0CBB48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3350360" y="3487980"/>
              <a:ext cx="839878" cy="610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5B688200-306B-1A43-8DC2-FC2BC9F3C7D7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>
              <a:off x="4190238" y="3487980"/>
              <a:ext cx="867335" cy="610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19335B9C-3E19-980B-9942-C4956FBA41D9}"/>
                </a:ext>
              </a:extLst>
            </p:cNvPr>
            <p:cNvSpPr txBox="1"/>
            <p:nvPr/>
          </p:nvSpPr>
          <p:spPr>
            <a:xfrm>
              <a:off x="2848529" y="3589205"/>
              <a:ext cx="807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accent6"/>
                  </a:solidFill>
                </a:rPr>
                <a:t>Platba za výstavbu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8BF2E069-338C-9E1C-EF28-C3B9A83DE806}"/>
                </a:ext>
              </a:extLst>
            </p:cNvPr>
            <p:cNvSpPr txBox="1"/>
            <p:nvPr/>
          </p:nvSpPr>
          <p:spPr>
            <a:xfrm>
              <a:off x="4796583" y="3585563"/>
              <a:ext cx="807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accent3"/>
                  </a:solidFill>
                </a:rPr>
                <a:t>Platba za provoz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FC797DA1-D516-29CD-ECA5-BB31666249E8}"/>
                </a:ext>
              </a:extLst>
            </p:cNvPr>
            <p:cNvSpPr/>
            <p:nvPr/>
          </p:nvSpPr>
          <p:spPr>
            <a:xfrm>
              <a:off x="6520054" y="3326774"/>
              <a:ext cx="1766814" cy="1221640"/>
            </a:xfrm>
            <a:prstGeom prst="rect">
              <a:avLst/>
            </a:prstGeom>
            <a:solidFill>
              <a:srgbClr val="4F81BD">
                <a:alpha val="36863"/>
              </a:srgb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Stavební firmy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Investoři do </a:t>
              </a:r>
              <a:r>
                <a:rPr lang="cs-CZ" sz="1200" dirty="0" err="1">
                  <a:solidFill>
                    <a:schemeClr val="accent1"/>
                  </a:solidFill>
                </a:rPr>
                <a:t>vl</a:t>
              </a:r>
              <a:r>
                <a:rPr lang="cs-CZ" sz="1200" dirty="0">
                  <a:solidFill>
                    <a:schemeClr val="accent1"/>
                  </a:solidFill>
                </a:rPr>
                <a:t>. kapitálu (</a:t>
              </a:r>
              <a:r>
                <a:rPr lang="cs-CZ" sz="1200" dirty="0" err="1">
                  <a:solidFill>
                    <a:schemeClr val="accent1"/>
                  </a:solidFill>
                </a:rPr>
                <a:t>infra</a:t>
              </a:r>
              <a:r>
                <a:rPr lang="cs-CZ" sz="1200" dirty="0">
                  <a:solidFill>
                    <a:schemeClr val="accent1"/>
                  </a:solidFill>
                </a:rPr>
                <a:t> fondy)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Provozovatelé</a:t>
              </a:r>
            </a:p>
            <a:p>
              <a:pPr algn="ctr"/>
              <a:r>
                <a:rPr lang="cs-CZ" sz="120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88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AD2B2-7383-01C4-552C-C0D8F87D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parametry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8A903-673A-ABC2-AB0D-7C3BB4DB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7482544" cy="3512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Společné parametry u našich PPP projektů</a:t>
            </a:r>
            <a:r>
              <a:rPr lang="en-US" sz="1800" dirty="0"/>
              <a:t>:</a:t>
            </a:r>
          </a:p>
          <a:p>
            <a:pPr>
              <a:buFontTx/>
              <a:buChar char="-"/>
            </a:pPr>
            <a:r>
              <a:rPr lang="cs-CZ" sz="1800" dirty="0"/>
              <a:t>Založeno na </a:t>
            </a:r>
            <a:r>
              <a:rPr lang="cs-CZ" sz="1800" b="1" dirty="0"/>
              <a:t>platbě za dostupnost</a:t>
            </a:r>
            <a:r>
              <a:rPr lang="en-US" sz="1800" b="1" dirty="0"/>
              <a:t> </a:t>
            </a:r>
            <a:r>
              <a:rPr lang="en-US" sz="1800" dirty="0"/>
              <a:t>(</a:t>
            </a:r>
            <a:r>
              <a:rPr lang="cs-CZ" sz="1800" dirty="0"/>
              <a:t>nepřenášíme riziko poptávky)</a:t>
            </a:r>
            <a:endParaRPr lang="en-US" sz="1800" dirty="0"/>
          </a:p>
          <a:p>
            <a:pPr>
              <a:buFontTx/>
              <a:buChar char="-"/>
            </a:pPr>
            <a:r>
              <a:rPr lang="cs-CZ" sz="1800" dirty="0"/>
              <a:t>Platby koncesionáři </a:t>
            </a:r>
            <a:r>
              <a:rPr lang="cs-CZ" sz="1800" b="1" dirty="0"/>
              <a:t>v </a:t>
            </a:r>
            <a:r>
              <a:rPr lang="en-US" sz="1800" b="1" dirty="0"/>
              <a:t>EUR a</a:t>
            </a:r>
            <a:r>
              <a:rPr lang="cs-CZ" sz="1800" b="1" dirty="0"/>
              <a:t> v </a:t>
            </a:r>
            <a:r>
              <a:rPr lang="en-US" sz="1800" b="1" dirty="0"/>
              <a:t>CZK </a:t>
            </a:r>
            <a:r>
              <a:rPr lang="en-US" sz="1800" dirty="0"/>
              <a:t>(</a:t>
            </a:r>
            <a:r>
              <a:rPr lang="cs-CZ" sz="1800" dirty="0"/>
              <a:t>minim. </a:t>
            </a:r>
            <a:r>
              <a:rPr lang="en-US" sz="1800" dirty="0"/>
              <a:t>FX risk</a:t>
            </a:r>
            <a:r>
              <a:rPr lang="cs-CZ" sz="1800" dirty="0"/>
              <a:t>)</a:t>
            </a:r>
            <a:endParaRPr lang="en-US" sz="1800" dirty="0"/>
          </a:p>
          <a:p>
            <a:pPr>
              <a:buFontTx/>
              <a:buChar char="-"/>
            </a:pPr>
            <a:r>
              <a:rPr lang="cs-CZ" sz="1800" dirty="0"/>
              <a:t>Úpravy o </a:t>
            </a:r>
            <a:r>
              <a:rPr lang="cs-CZ" sz="1800" b="1" dirty="0"/>
              <a:t>inflaci</a:t>
            </a:r>
            <a:r>
              <a:rPr lang="cs-CZ" sz="1800" dirty="0"/>
              <a:t> pro fázi </a:t>
            </a:r>
            <a:r>
              <a:rPr lang="cs-CZ" sz="1800" b="1" dirty="0"/>
              <a:t>výstavby</a:t>
            </a:r>
            <a:r>
              <a:rPr lang="cs-CZ" sz="1800" dirty="0"/>
              <a:t> i provozu</a:t>
            </a:r>
            <a:endParaRPr lang="en-US" sz="1800" dirty="0"/>
          </a:p>
          <a:p>
            <a:pPr>
              <a:buFontTx/>
              <a:buChar char="-"/>
            </a:pPr>
            <a:r>
              <a:rPr lang="cs-CZ" sz="1800" dirty="0"/>
              <a:t>Maximalizace soukromého financování (EIB / EBRD pro železniční projekty)</a:t>
            </a:r>
            <a:endParaRPr lang="en-US" sz="1800" dirty="0"/>
          </a:p>
          <a:p>
            <a:pPr>
              <a:buFontTx/>
              <a:buChar char="-"/>
            </a:pPr>
            <a:r>
              <a:rPr lang="cs-CZ" sz="1800" dirty="0"/>
              <a:t>Koncesní lhůta</a:t>
            </a:r>
            <a:r>
              <a:rPr lang="en-US" sz="1800" dirty="0"/>
              <a:t>: 25 – 30</a:t>
            </a:r>
            <a:r>
              <a:rPr lang="cs-CZ" sz="1800" dirty="0"/>
              <a:t>let</a:t>
            </a:r>
            <a:r>
              <a:rPr lang="en-US" sz="1800" dirty="0"/>
              <a:t> </a:t>
            </a:r>
          </a:p>
          <a:p>
            <a:pPr>
              <a:buFontTx/>
              <a:buChar char="-"/>
            </a:pPr>
            <a:r>
              <a:rPr lang="cs-CZ" sz="1800" dirty="0"/>
              <a:t>Požadavek na mimobilanční klasifikaci </a:t>
            </a:r>
            <a:r>
              <a:rPr lang="en-US" sz="1800" dirty="0"/>
              <a:t>(ESA 2010)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282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PPP projekty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/>
              <a:t>Silniční infrastruktura</a:t>
            </a:r>
            <a:r>
              <a:rPr lang="en-US" sz="2000" dirty="0"/>
              <a:t>:</a:t>
            </a:r>
          </a:p>
          <a:p>
            <a:r>
              <a:rPr lang="cs-CZ" sz="2000" dirty="0"/>
              <a:t>D4 – v provozu od 12/2024</a:t>
            </a:r>
          </a:p>
          <a:p>
            <a:r>
              <a:rPr lang="en-US" sz="2000" dirty="0"/>
              <a:t>D35 – </a:t>
            </a:r>
            <a:r>
              <a:rPr lang="cs-CZ" sz="2000" dirty="0"/>
              <a:t>probíhá výběrové řízení na koncesionáře (fáze dialogu</a:t>
            </a:r>
            <a:r>
              <a:rPr lang="en-US" sz="2000" dirty="0"/>
              <a:t>)</a:t>
            </a:r>
          </a:p>
          <a:p>
            <a:r>
              <a:rPr lang="en-US" sz="2000" dirty="0"/>
              <a:t>D0, D3, D55 – </a:t>
            </a:r>
            <a:r>
              <a:rPr lang="cs-CZ" sz="2000" dirty="0"/>
              <a:t>SP dokončena, materiál na vládu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cs-CZ" sz="2000" dirty="0"/>
              <a:t>Železniční infrastruktura</a:t>
            </a:r>
            <a:r>
              <a:rPr lang="en-US" sz="2000" dirty="0"/>
              <a:t>:</a:t>
            </a:r>
          </a:p>
          <a:p>
            <a:r>
              <a:rPr lang="en-US" sz="2000" dirty="0"/>
              <a:t>PRAK – </a:t>
            </a:r>
            <a:r>
              <a:rPr lang="cs-CZ" sz="2000" dirty="0"/>
              <a:t>probíhá výběrové řízení na koncesionáře (fáze dialogu)</a:t>
            </a:r>
            <a:endParaRPr lang="en-US" sz="2000" dirty="0"/>
          </a:p>
          <a:p>
            <a:r>
              <a:rPr lang="cs-CZ" sz="2000" dirty="0"/>
              <a:t>VRT Moravská brána – schváleno vládou, vybrán TA (IFC), zahájena další příprava formou PPP</a:t>
            </a:r>
          </a:p>
          <a:p>
            <a:r>
              <a:rPr lang="cs-CZ" sz="2000" dirty="0"/>
              <a:t>RS Brno Přerov - schváleno vládou, probíhá výběr TA (EBRD)</a:t>
            </a:r>
          </a:p>
          <a:p>
            <a:r>
              <a:rPr lang="cs-CZ" sz="2000" dirty="0"/>
              <a:t>VRT Jižní Morava – pokračuje investorská příprava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07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Dálnice D4</a:t>
            </a:r>
            <a:r>
              <a:rPr lang="en-US" dirty="0"/>
              <a:t> </a:t>
            </a:r>
            <a:r>
              <a:rPr lang="cs-CZ" dirty="0"/>
              <a:t>PPP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03" y="1350110"/>
            <a:ext cx="8246070" cy="3359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Dálnice </a:t>
            </a:r>
            <a:r>
              <a:rPr lang="en-US" sz="1800" b="1" dirty="0"/>
              <a:t>D4 PPP </a:t>
            </a:r>
          </a:p>
          <a:p>
            <a:r>
              <a:rPr lang="cs-CZ" sz="1800" dirty="0"/>
              <a:t>Úseky mezi </a:t>
            </a:r>
            <a:r>
              <a:rPr lang="en-US" sz="1800" dirty="0" err="1"/>
              <a:t>Skalka</a:t>
            </a:r>
            <a:r>
              <a:rPr lang="en-US" sz="1800" dirty="0"/>
              <a:t> (</a:t>
            </a:r>
            <a:r>
              <a:rPr lang="en-US" sz="1800" dirty="0" err="1"/>
              <a:t>Příbram</a:t>
            </a:r>
            <a:r>
              <a:rPr lang="en-US" sz="1800" dirty="0"/>
              <a:t>) </a:t>
            </a:r>
            <a:r>
              <a:rPr lang="cs-CZ" sz="1800" dirty="0"/>
              <a:t>-</a:t>
            </a:r>
            <a:r>
              <a:rPr lang="en-US" sz="1800" dirty="0"/>
              <a:t> </a:t>
            </a:r>
            <a:r>
              <a:rPr lang="en-US" sz="1800" dirty="0" err="1"/>
              <a:t>Nová</a:t>
            </a:r>
            <a:r>
              <a:rPr lang="en-US" sz="1800" dirty="0"/>
              <a:t> </a:t>
            </a:r>
            <a:r>
              <a:rPr lang="en-US" sz="1800" dirty="0" err="1"/>
              <a:t>Hospoda</a:t>
            </a:r>
            <a:r>
              <a:rPr lang="en-US" sz="1800" dirty="0"/>
              <a:t> (</a:t>
            </a:r>
            <a:r>
              <a:rPr lang="en-US" sz="1800" dirty="0" err="1"/>
              <a:t>Písek</a:t>
            </a:r>
            <a:r>
              <a:rPr lang="en-US" sz="1800" dirty="0"/>
              <a:t>)</a:t>
            </a:r>
          </a:p>
          <a:p>
            <a:r>
              <a:rPr lang="cs-CZ" sz="1800" dirty="0"/>
              <a:t>Délka úseku </a:t>
            </a:r>
            <a:r>
              <a:rPr lang="en-US" sz="1800" dirty="0"/>
              <a:t>47,1km: 15,2km BF, 31,9km GF</a:t>
            </a:r>
          </a:p>
          <a:p>
            <a:r>
              <a:rPr lang="cs-CZ" sz="1800" dirty="0"/>
              <a:t>Úvodní </a:t>
            </a:r>
            <a:r>
              <a:rPr lang="en-US" sz="1800" dirty="0"/>
              <a:t>CAPEX </a:t>
            </a:r>
            <a:r>
              <a:rPr lang="cs-CZ" sz="1800" dirty="0"/>
              <a:t>cca</a:t>
            </a:r>
            <a:r>
              <a:rPr lang="en-US" sz="1800" dirty="0"/>
              <a:t> EUR 480m</a:t>
            </a:r>
            <a:r>
              <a:rPr lang="cs-CZ" sz="1800" dirty="0"/>
              <a:t> ekvivalent</a:t>
            </a:r>
          </a:p>
          <a:p>
            <a:r>
              <a:rPr lang="cs-CZ" sz="1800" dirty="0"/>
              <a:t>Aktuální stav</a:t>
            </a:r>
            <a:r>
              <a:rPr lang="en-US" sz="1800" dirty="0"/>
              <a:t>: </a:t>
            </a:r>
            <a:r>
              <a:rPr lang="cs-CZ" sz="1800" dirty="0"/>
              <a:t>v provozu</a:t>
            </a:r>
            <a:r>
              <a:rPr lang="en-US" sz="1800" dirty="0"/>
              <a:t> (17.12.2024) </a:t>
            </a:r>
            <a:endParaRPr lang="cs-CZ" sz="1800" dirty="0"/>
          </a:p>
          <a:p>
            <a:r>
              <a:rPr lang="cs-CZ" sz="1800" dirty="0"/>
              <a:t>Pilotní PPP projekt v dopravní infrastruktuře v ČR</a:t>
            </a:r>
            <a:endParaRPr lang="en-US" sz="1800" dirty="0"/>
          </a:p>
          <a:p>
            <a:r>
              <a:rPr lang="cs-CZ" sz="1800" dirty="0"/>
              <a:t>Vzor pro další dopravní PPP projekty</a:t>
            </a:r>
            <a:endParaRPr lang="en-US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D877F0-1B43-DEC7-5FA0-F5E2FC305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01" y="1450771"/>
            <a:ext cx="3077839" cy="280073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DD4C08-32D6-0B86-1C6C-932F3C0F0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19671"/>
              </p:ext>
            </p:extLst>
          </p:nvPr>
        </p:nvGraphicFramePr>
        <p:xfrm>
          <a:off x="343881" y="4163944"/>
          <a:ext cx="8351153" cy="92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252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Dálnice </a:t>
            </a:r>
            <a:r>
              <a:rPr lang="en-US" dirty="0"/>
              <a:t>D35 PPP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4083382" cy="3512215"/>
          </a:xfrm>
        </p:spPr>
        <p:txBody>
          <a:bodyPr>
            <a:normAutofit/>
          </a:bodyPr>
          <a:lstStyle/>
          <a:p>
            <a:r>
              <a:rPr lang="cs-CZ" sz="1400" dirty="0"/>
              <a:t>Úsek </a:t>
            </a:r>
            <a:r>
              <a:rPr lang="en-US" sz="1400" dirty="0" err="1"/>
              <a:t>Opatovec</a:t>
            </a:r>
            <a:r>
              <a:rPr lang="en-US" sz="1400" dirty="0"/>
              <a:t> – </a:t>
            </a:r>
            <a:r>
              <a:rPr lang="en-US" sz="1400" dirty="0" err="1"/>
              <a:t>Mohelnice</a:t>
            </a:r>
            <a:r>
              <a:rPr lang="en-US" sz="1400" dirty="0"/>
              <a:t> (GF) – DBFOM</a:t>
            </a:r>
          </a:p>
          <a:p>
            <a:r>
              <a:rPr lang="cs-CZ" sz="1400" dirty="0"/>
              <a:t>Úsek </a:t>
            </a:r>
            <a:r>
              <a:rPr lang="en-US" sz="1400" dirty="0" err="1"/>
              <a:t>Litomyšl</a:t>
            </a:r>
            <a:r>
              <a:rPr lang="en-US" sz="1400" dirty="0"/>
              <a:t> – </a:t>
            </a:r>
            <a:r>
              <a:rPr lang="en-US" sz="1400" dirty="0" err="1"/>
              <a:t>Opatovec</a:t>
            </a:r>
            <a:r>
              <a:rPr lang="en-US" sz="1400" dirty="0"/>
              <a:t> (BF) – </a:t>
            </a:r>
            <a:r>
              <a:rPr lang="en-US" sz="1400" dirty="0" err="1"/>
              <a:t>O&amp;lightM</a:t>
            </a:r>
            <a:endParaRPr lang="en-US" sz="1400" dirty="0"/>
          </a:p>
          <a:p>
            <a:r>
              <a:rPr lang="en-US" sz="1400" dirty="0"/>
              <a:t>57km: 34,8km GF + 22,2km BF</a:t>
            </a:r>
          </a:p>
          <a:p>
            <a:r>
              <a:rPr lang="cs-CZ" sz="1400" dirty="0"/>
              <a:t>Úvodní </a:t>
            </a:r>
            <a:r>
              <a:rPr lang="en-US" sz="1400" dirty="0"/>
              <a:t>CAPEX </a:t>
            </a:r>
            <a:r>
              <a:rPr lang="cs-CZ" sz="1400" dirty="0"/>
              <a:t>cca EUR </a:t>
            </a:r>
            <a:r>
              <a:rPr lang="en-US" sz="1400" dirty="0"/>
              <a:t>1,</a:t>
            </a:r>
            <a:r>
              <a:rPr lang="cs-CZ" sz="1400" dirty="0"/>
              <a:t>5</a:t>
            </a:r>
            <a:r>
              <a:rPr lang="en-US" sz="1400" dirty="0"/>
              <a:t>bn </a:t>
            </a:r>
            <a:r>
              <a:rPr lang="cs-CZ" sz="1400" dirty="0" err="1"/>
              <a:t>ekv</a:t>
            </a:r>
            <a:r>
              <a:rPr lang="cs-CZ" sz="1400" dirty="0"/>
              <a:t>.</a:t>
            </a:r>
            <a:endParaRPr lang="en-US" sz="1400" dirty="0"/>
          </a:p>
          <a:p>
            <a:r>
              <a:rPr lang="en-US" sz="1400" dirty="0"/>
              <a:t>Tun</a:t>
            </a:r>
            <a:r>
              <a:rPr lang="cs-CZ" sz="1400" dirty="0" err="1"/>
              <a:t>ely</a:t>
            </a:r>
            <a:r>
              <a:rPr lang="en-US" sz="1400" dirty="0"/>
              <a:t> </a:t>
            </a:r>
            <a:r>
              <a:rPr lang="en-US" sz="1400" dirty="0" err="1"/>
              <a:t>Dětřichov</a:t>
            </a:r>
            <a:r>
              <a:rPr lang="en-US" sz="1400" dirty="0"/>
              <a:t> (4km) and </a:t>
            </a:r>
            <a:r>
              <a:rPr lang="en-US" sz="1400" dirty="0" err="1"/>
              <a:t>Maletín</a:t>
            </a:r>
            <a:r>
              <a:rPr lang="en-US" sz="1400" dirty="0"/>
              <a:t> (1,3km)</a:t>
            </a:r>
          </a:p>
          <a:p>
            <a:r>
              <a:rPr lang="cs-CZ" sz="1400" dirty="0"/>
              <a:t>Aktuální stav</a:t>
            </a:r>
            <a:r>
              <a:rPr lang="en-US" sz="1400" dirty="0"/>
              <a:t>: </a:t>
            </a:r>
            <a:r>
              <a:rPr lang="cs-CZ" sz="1400" dirty="0"/>
              <a:t>probíhá zadávací řízení - soutěžní dialog, </a:t>
            </a:r>
            <a:r>
              <a:rPr lang="en-US" sz="1400" dirty="0"/>
              <a:t>4 shortlist</a:t>
            </a:r>
            <a:r>
              <a:rPr lang="cs-CZ" sz="1400" dirty="0" err="1"/>
              <a:t>ovaní</a:t>
            </a:r>
            <a:r>
              <a:rPr lang="cs-CZ" sz="1400" dirty="0"/>
              <a:t> uchazeči, výzva do konce roku </a:t>
            </a:r>
          </a:p>
          <a:p>
            <a:r>
              <a:rPr lang="cs-CZ" sz="1400" dirty="0"/>
              <a:t>Specifika: GBR, kompenzace inflace ve výstavbě, velikost financování, lehká údržba na BF, early </a:t>
            </a:r>
            <a:r>
              <a:rPr lang="cs-CZ" sz="1400" dirty="0" err="1"/>
              <a:t>works</a:t>
            </a:r>
            <a:endParaRPr lang="en-US" sz="1400" dirty="0"/>
          </a:p>
        </p:txBody>
      </p:sp>
      <p:pic>
        <p:nvPicPr>
          <p:cNvPr id="4" name="Picture 144683046">
            <a:extLst>
              <a:ext uri="{FF2B5EF4-FFF2-40B4-BE49-F238E27FC236}">
                <a16:creationId xmlns:a16="http://schemas.microsoft.com/office/drawing/2014/main" id="{77D26EC1-A5C1-845C-BBF4-D30A0810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82" y="1415255"/>
            <a:ext cx="4229718" cy="253084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E90654-806A-454A-9A51-80FE13F5F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136225"/>
              </p:ext>
            </p:extLst>
          </p:nvPr>
        </p:nvGraphicFramePr>
        <p:xfrm>
          <a:off x="343881" y="4163944"/>
          <a:ext cx="8351153" cy="92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22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8246070" cy="763526"/>
          </a:xfrm>
        </p:spPr>
        <p:txBody>
          <a:bodyPr>
            <a:normAutofit/>
          </a:bodyPr>
          <a:lstStyle/>
          <a:p>
            <a:r>
              <a:rPr lang="cs-CZ" dirty="0"/>
              <a:t>Dálnice D0, D3, D55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2901395"/>
          </a:xfrm>
        </p:spPr>
        <p:txBody>
          <a:bodyPr>
            <a:normAutofit/>
          </a:bodyPr>
          <a:lstStyle/>
          <a:p>
            <a:r>
              <a:rPr lang="en-US" sz="1600" dirty="0"/>
              <a:t>D0 </a:t>
            </a:r>
            <a:r>
              <a:rPr lang="cs-CZ" sz="1600" dirty="0"/>
              <a:t>úseky č.</a:t>
            </a:r>
            <a:r>
              <a:rPr lang="en-US" sz="1600" dirty="0"/>
              <a:t> 518, 519, 520 (28,8km, </a:t>
            </a:r>
            <a:r>
              <a:rPr lang="cs-CZ" sz="1600" dirty="0"/>
              <a:t>až cca </a:t>
            </a:r>
            <a:r>
              <a:rPr lang="en-US" sz="1600" dirty="0"/>
              <a:t>EUR 3,2</a:t>
            </a:r>
            <a:r>
              <a:rPr lang="cs-CZ" sz="1600" dirty="0"/>
              <a:t>mld.</a:t>
            </a:r>
            <a:r>
              <a:rPr lang="en-US" sz="1600" dirty="0"/>
              <a:t>)</a:t>
            </a:r>
          </a:p>
          <a:p>
            <a:r>
              <a:rPr lang="en-US" sz="1600" dirty="0"/>
              <a:t>D3 Praha – </a:t>
            </a:r>
            <a:r>
              <a:rPr lang="en-US" sz="1600" dirty="0" err="1"/>
              <a:t>Nová</a:t>
            </a:r>
            <a:r>
              <a:rPr lang="en-US" sz="1600" dirty="0"/>
              <a:t> </a:t>
            </a:r>
            <a:r>
              <a:rPr lang="en-US" sz="1600" dirty="0" err="1"/>
              <a:t>Hospoda</a:t>
            </a:r>
            <a:r>
              <a:rPr lang="en-US" sz="1600" dirty="0"/>
              <a:t> (63,7km, </a:t>
            </a:r>
            <a:r>
              <a:rPr lang="cs-CZ" sz="1600" dirty="0"/>
              <a:t>až cca</a:t>
            </a:r>
            <a:r>
              <a:rPr lang="en-US" sz="1600" dirty="0"/>
              <a:t> EUR 2,</a:t>
            </a:r>
            <a:r>
              <a:rPr lang="cs-CZ" sz="1600" dirty="0"/>
              <a:t>3mld.</a:t>
            </a:r>
            <a:r>
              <a:rPr lang="en-US" sz="1600" dirty="0"/>
              <a:t>)</a:t>
            </a:r>
          </a:p>
          <a:p>
            <a:r>
              <a:rPr lang="en-US" sz="1600" dirty="0"/>
              <a:t>D55 </a:t>
            </a:r>
            <a:r>
              <a:rPr lang="en-US" sz="1600" dirty="0" err="1"/>
              <a:t>Bzenec</a:t>
            </a:r>
            <a:r>
              <a:rPr lang="en-US" sz="1600" dirty="0"/>
              <a:t> – </a:t>
            </a:r>
            <a:r>
              <a:rPr lang="en-US" sz="1600" dirty="0" err="1"/>
              <a:t>Břeclav</a:t>
            </a:r>
            <a:r>
              <a:rPr lang="en-US" sz="1600" dirty="0"/>
              <a:t> (37,4km, EUR 1,1</a:t>
            </a:r>
            <a:r>
              <a:rPr lang="cs-CZ" sz="1600" dirty="0"/>
              <a:t>mld.</a:t>
            </a:r>
            <a:r>
              <a:rPr lang="en-US" sz="1600" dirty="0"/>
              <a:t>)</a:t>
            </a:r>
          </a:p>
          <a:p>
            <a:r>
              <a:rPr lang="cs-CZ" sz="1600" dirty="0"/>
              <a:t>SP dokončena, předložení na vládu</a:t>
            </a:r>
            <a:endParaRPr lang="en-US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8F3998-9BFC-B044-A53E-860463BE9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4" y="2571750"/>
            <a:ext cx="3601562" cy="17397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9AFEC72-FF77-D8E8-478E-930F8EFD7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449" y="1958716"/>
            <a:ext cx="1994366" cy="26391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1D6FA7-6A3D-32FA-722B-B4EE251B9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706" y="1950346"/>
            <a:ext cx="1978427" cy="2639161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171E6C-05CD-1A6F-5FDD-BE7DFF0EC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101650"/>
              </p:ext>
            </p:extLst>
          </p:nvPr>
        </p:nvGraphicFramePr>
        <p:xfrm>
          <a:off x="343881" y="4251505"/>
          <a:ext cx="8351153" cy="92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4668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8246070" cy="763526"/>
          </a:xfrm>
        </p:spPr>
        <p:txBody>
          <a:bodyPr>
            <a:normAutofit/>
          </a:bodyPr>
          <a:lstStyle/>
          <a:p>
            <a:r>
              <a:rPr lang="en-US" dirty="0"/>
              <a:t>PRAK PPP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2901395"/>
          </a:xfrm>
        </p:spPr>
        <p:txBody>
          <a:bodyPr>
            <a:normAutofit/>
          </a:bodyPr>
          <a:lstStyle/>
          <a:p>
            <a:r>
              <a:rPr lang="cs-CZ" sz="1400" dirty="0"/>
              <a:t>Pilotní projekt na železnici</a:t>
            </a:r>
            <a:endParaRPr lang="en-US" sz="1400" dirty="0"/>
          </a:p>
          <a:p>
            <a:r>
              <a:rPr lang="cs-CZ" sz="1400" dirty="0"/>
              <a:t>Praha </a:t>
            </a:r>
            <a:r>
              <a:rPr lang="en-US" sz="1400" dirty="0" err="1"/>
              <a:t>Veleslavín</a:t>
            </a:r>
            <a:r>
              <a:rPr lang="en-US" sz="1400" dirty="0"/>
              <a:t> – </a:t>
            </a:r>
            <a:r>
              <a:rPr lang="cs-CZ" sz="1400" dirty="0"/>
              <a:t>Praha </a:t>
            </a:r>
            <a:r>
              <a:rPr lang="en-US" sz="1400" dirty="0" err="1"/>
              <a:t>Ruzyně</a:t>
            </a:r>
            <a:r>
              <a:rPr lang="en-US" sz="1400" dirty="0"/>
              <a:t> (</a:t>
            </a:r>
            <a:r>
              <a:rPr lang="cs-CZ" sz="1400" dirty="0"/>
              <a:t>modernizace stávající tratě)</a:t>
            </a:r>
            <a:r>
              <a:rPr lang="en-US" sz="1400" dirty="0"/>
              <a:t> -  </a:t>
            </a:r>
            <a:r>
              <a:rPr lang="cs-CZ" sz="1400" dirty="0"/>
              <a:t>Letiště Václava Havla </a:t>
            </a:r>
            <a:r>
              <a:rPr lang="en-US" sz="1400" dirty="0"/>
              <a:t>- </a:t>
            </a:r>
            <a:r>
              <a:rPr lang="cs-CZ" sz="1400" dirty="0"/>
              <a:t>GF</a:t>
            </a:r>
            <a:r>
              <a:rPr lang="en-US" sz="1400" dirty="0"/>
              <a:t>, DBFM, 10.272km</a:t>
            </a:r>
          </a:p>
          <a:p>
            <a:r>
              <a:rPr lang="cs-CZ" sz="1400" dirty="0"/>
              <a:t>Letiště Václava Havla </a:t>
            </a:r>
            <a:r>
              <a:rPr lang="en-US" sz="1400" dirty="0"/>
              <a:t>– </a:t>
            </a:r>
            <a:r>
              <a:rPr lang="en-US" sz="1400" dirty="0" err="1"/>
              <a:t>Hostivice</a:t>
            </a:r>
            <a:r>
              <a:rPr lang="en-US" sz="1400" dirty="0"/>
              <a:t> </a:t>
            </a:r>
            <a:r>
              <a:rPr lang="en-US" sz="1400" dirty="0" err="1"/>
              <a:t>Jeneček</a:t>
            </a:r>
            <a:r>
              <a:rPr lang="en-US" sz="1400" dirty="0"/>
              <a:t> („</a:t>
            </a:r>
            <a:r>
              <a:rPr lang="cs-CZ" sz="1400" dirty="0" err="1"/>
              <a:t>zaokruhování</a:t>
            </a:r>
            <a:r>
              <a:rPr lang="en-US" sz="1400" dirty="0"/>
              <a:t> “) –</a:t>
            </a:r>
            <a:r>
              <a:rPr lang="cs-CZ" sz="1400" dirty="0"/>
              <a:t> GF</a:t>
            </a:r>
            <a:r>
              <a:rPr lang="en-US" sz="1400" dirty="0"/>
              <a:t>, 4.065km</a:t>
            </a:r>
          </a:p>
          <a:p>
            <a:r>
              <a:rPr lang="cs-CZ" sz="1400" dirty="0"/>
              <a:t>Úvodní </a:t>
            </a:r>
            <a:r>
              <a:rPr lang="en-US" sz="1400" dirty="0"/>
              <a:t>CAPEX: </a:t>
            </a:r>
            <a:r>
              <a:rPr lang="cs-CZ" sz="1400" dirty="0"/>
              <a:t>cca </a:t>
            </a:r>
            <a:r>
              <a:rPr lang="en-US" sz="1400" dirty="0"/>
              <a:t>EUR 1</a:t>
            </a:r>
            <a:r>
              <a:rPr lang="cs-CZ" sz="1400" dirty="0"/>
              <a:t>,1</a:t>
            </a:r>
            <a:r>
              <a:rPr lang="en-US" sz="1400" dirty="0"/>
              <a:t>bn</a:t>
            </a:r>
            <a:r>
              <a:rPr lang="cs-CZ" sz="1400" dirty="0"/>
              <a:t> </a:t>
            </a:r>
            <a:r>
              <a:rPr lang="cs-CZ" sz="1400" dirty="0" err="1"/>
              <a:t>ekv</a:t>
            </a:r>
            <a:r>
              <a:rPr lang="cs-CZ" sz="1400" dirty="0"/>
              <a:t>.</a:t>
            </a:r>
          </a:p>
          <a:p>
            <a:r>
              <a:rPr lang="cs-CZ" sz="1400" dirty="0"/>
              <a:t>Aktuální stav</a:t>
            </a:r>
            <a:r>
              <a:rPr lang="en-US" sz="1400" dirty="0"/>
              <a:t>: </a:t>
            </a:r>
            <a:r>
              <a:rPr lang="cs-CZ" sz="1400" dirty="0"/>
              <a:t>zadávací řízení - proběhlo 1. kolo soutěžního dialogu, 3 kvalifikovaní uchazeči</a:t>
            </a:r>
            <a:endParaRPr lang="en-US" sz="1400" dirty="0"/>
          </a:p>
        </p:txBody>
      </p:sp>
      <p:pic>
        <p:nvPicPr>
          <p:cNvPr id="4" name="x_Picture 1" descr="Obsah obrázku text, diagram, Písmo, řada/pruh&#10;&#10;Popis byl vytvořen automaticky">
            <a:extLst>
              <a:ext uri="{FF2B5EF4-FFF2-40B4-BE49-F238E27FC236}">
                <a16:creationId xmlns:a16="http://schemas.microsoft.com/office/drawing/2014/main" id="{FD202BD0-8ACC-4FAE-A9F8-EA39705E6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50" y="2800807"/>
            <a:ext cx="4511885" cy="15330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1442D42-9F8A-6AEA-1FA8-E2B1CCE4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375314"/>
              </p:ext>
            </p:extLst>
          </p:nvPr>
        </p:nvGraphicFramePr>
        <p:xfrm>
          <a:off x="343881" y="4163944"/>
          <a:ext cx="8351153" cy="92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708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e2ec14-4dbc-4001-83b9-e13d4f79713b" xsi:nil="true"/>
    <lcf76f155ced4ddcb4097134ff3c332f xmlns="58ac143f-ca74-4891-8730-42954f3891fc">
      <Terms xmlns="http://schemas.microsoft.com/office/infopath/2007/PartnerControls"/>
    </lcf76f155ced4ddcb4097134ff3c332f>
    <SharedWithUsers xmlns="9fe2ec14-4dbc-4001-83b9-e13d4f79713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A7509B7F1D8747ABA4386C86FBA5C6" ma:contentTypeVersion="15" ma:contentTypeDescription="Vytvoří nový dokument" ma:contentTypeScope="" ma:versionID="b26cf53572351d8e90bd2606ff18dec8">
  <xsd:schema xmlns:xsd="http://www.w3.org/2001/XMLSchema" xmlns:xs="http://www.w3.org/2001/XMLSchema" xmlns:p="http://schemas.microsoft.com/office/2006/metadata/properties" xmlns:ns2="58ac143f-ca74-4891-8730-42954f3891fc" xmlns:ns3="9fe2ec14-4dbc-4001-83b9-e13d4f79713b" targetNamespace="http://schemas.microsoft.com/office/2006/metadata/properties" ma:root="true" ma:fieldsID="66f730cbca7f0d600d273d1079f5a279" ns2:_="" ns3:_="">
    <xsd:import namespace="58ac143f-ca74-4891-8730-42954f3891fc"/>
    <xsd:import namespace="9fe2ec14-4dbc-4001-83b9-e13d4f7971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c143f-ca74-4891-8730-42954f389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ff4372e8-91f8-497c-a191-f950a110e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2ec14-4dbc-4001-83b9-e13d4f7971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e376c2f-8901-4bfd-b493-6d8495302945}" ma:internalName="TaxCatchAll" ma:showField="CatchAllData" ma:web="9fe2ec14-4dbc-4001-83b9-e13d4f7971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EE37D4-1323-439A-89DE-ADE6B04F65EC}">
  <ds:schemaRefs>
    <ds:schemaRef ds:uri="http://purl.org/dc/dcmitype/"/>
    <ds:schemaRef ds:uri="58ac143f-ca74-4891-8730-42954f3891fc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fe2ec14-4dbc-4001-83b9-e13d4f79713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1DFD82-050B-4380-BCD2-B572785B9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c143f-ca74-4891-8730-42954f3891fc"/>
    <ds:schemaRef ds:uri="9fe2ec14-4dbc-4001-83b9-e13d4f797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7E265C-43F6-4E34-87C0-7FF9A66342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Předvádění na obrazovce (16:9)</PresentationFormat>
  <Paragraphs>157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Georgia</vt:lpstr>
      <vt:lpstr>Office Theme</vt:lpstr>
      <vt:lpstr>Prezentace aplikace PowerPoint</vt:lpstr>
      <vt:lpstr>PPP projekty</vt:lpstr>
      <vt:lpstr>  Financování výstavby PPP</vt:lpstr>
      <vt:lpstr>Základní parametry</vt:lpstr>
      <vt:lpstr>PPP projekty</vt:lpstr>
      <vt:lpstr>Dálnice D4 PPP</vt:lpstr>
      <vt:lpstr>Dálnice D35 PPP</vt:lpstr>
      <vt:lpstr>Dálnice D0, D3, D55</vt:lpstr>
      <vt:lpstr>PRAK PPP</vt:lpstr>
      <vt:lpstr>Rychlá spojení Morava PPP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2025-09-19T06:23:25Z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0x0101009AA7509B7F1D8747ABA4386C86FBA5C6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